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ppt/comments/comment4.xml" ContentType="application/vnd.openxmlformats-officedocument.presentationml.comment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Default Extension="png" ContentType="image/png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drawing19.xml" ContentType="application/vnd.ms-office.drawingml.diagramDrawing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diagrams/layout18.xml" ContentType="application/vnd.openxmlformats-officedocument.drawingml.diagramLayout+xml"/>
  <Override PartName="/ppt/diagrams/layout2.xml" ContentType="application/vnd.openxmlformats-officedocument.drawingml.diagramLayout+xml"/>
  <Override PartName="/ppt/comments/comment1.xml" ContentType="application/vnd.openxmlformats-officedocument.presentationml.comment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ppt/diagrams/data19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diagrams/data11.xml" ContentType="application/vnd.openxmlformats-officedocument.drawingml.diagramData+xml"/>
  <Override PartName="/ppt/diagrams/quickStyle19.xml" ContentType="application/vnd.openxmlformats-officedocument.drawingml.diagramStyl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diagrams/layout19.xml" ContentType="application/vnd.openxmlformats-officedocument.drawingml.diagramLayout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comments/comment2.xml" ContentType="application/vnd.openxmlformats-officedocument.presentationml.comments+xml"/>
  <Override PartName="/ppt/diagrams/drawing9.xml" ContentType="application/vnd.ms-office.drawingml.diagramDrawing+xml"/>
  <Override PartName="/ppt/diagrams/layout15.xml" ContentType="application/vnd.openxmlformats-officedocument.drawingml.diagramLayout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comments/comment3.xml" ContentType="application/vnd.openxmlformats-officedocument.presentationml.comments+xml"/>
  <Default Extension="tiff" ContentType="image/tiff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diagrams/colors19.xml" ContentType="application/vnd.openxmlformats-officedocument.drawingml.diagramColors+xml"/>
  <Override PartName="/ppt/diagrams/drawing6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68"/>
  </p:notesMasterIdLst>
  <p:handoutMasterIdLst>
    <p:handoutMasterId r:id="rId69"/>
  </p:handoutMasterIdLst>
  <p:sldIdLst>
    <p:sldId id="312" r:id="rId2"/>
    <p:sldId id="323" r:id="rId3"/>
    <p:sldId id="324" r:id="rId4"/>
    <p:sldId id="325" r:id="rId5"/>
    <p:sldId id="326" r:id="rId6"/>
    <p:sldId id="328" r:id="rId7"/>
    <p:sldId id="329" r:id="rId8"/>
    <p:sldId id="330" r:id="rId9"/>
    <p:sldId id="327" r:id="rId10"/>
    <p:sldId id="331" r:id="rId11"/>
    <p:sldId id="332" r:id="rId12"/>
    <p:sldId id="333" r:id="rId13"/>
    <p:sldId id="334" r:id="rId14"/>
    <p:sldId id="388" r:id="rId15"/>
    <p:sldId id="335" r:id="rId16"/>
    <p:sldId id="336" r:id="rId17"/>
    <p:sldId id="337" r:id="rId18"/>
    <p:sldId id="338" r:id="rId19"/>
    <p:sldId id="339" r:id="rId20"/>
    <p:sldId id="340" r:id="rId21"/>
    <p:sldId id="341" r:id="rId22"/>
    <p:sldId id="342" r:id="rId23"/>
    <p:sldId id="343" r:id="rId24"/>
    <p:sldId id="344" r:id="rId25"/>
    <p:sldId id="345" r:id="rId26"/>
    <p:sldId id="346" r:id="rId27"/>
    <p:sldId id="347" r:id="rId28"/>
    <p:sldId id="348" r:id="rId29"/>
    <p:sldId id="350" r:id="rId30"/>
    <p:sldId id="349" r:id="rId31"/>
    <p:sldId id="351" r:id="rId32"/>
    <p:sldId id="352" r:id="rId33"/>
    <p:sldId id="353" r:id="rId34"/>
    <p:sldId id="354" r:id="rId35"/>
    <p:sldId id="355" r:id="rId36"/>
    <p:sldId id="357" r:id="rId37"/>
    <p:sldId id="358" r:id="rId38"/>
    <p:sldId id="359" r:id="rId39"/>
    <p:sldId id="360" r:id="rId40"/>
    <p:sldId id="361" r:id="rId41"/>
    <p:sldId id="362" r:id="rId42"/>
    <p:sldId id="363" r:id="rId43"/>
    <p:sldId id="364" r:id="rId44"/>
    <p:sldId id="365" r:id="rId45"/>
    <p:sldId id="366" r:id="rId46"/>
    <p:sldId id="367" r:id="rId47"/>
    <p:sldId id="368" r:id="rId48"/>
    <p:sldId id="369" r:id="rId49"/>
    <p:sldId id="370" r:id="rId50"/>
    <p:sldId id="371" r:id="rId51"/>
    <p:sldId id="372" r:id="rId52"/>
    <p:sldId id="373" r:id="rId53"/>
    <p:sldId id="374" r:id="rId54"/>
    <p:sldId id="375" r:id="rId55"/>
    <p:sldId id="376" r:id="rId56"/>
    <p:sldId id="377" r:id="rId57"/>
    <p:sldId id="378" r:id="rId58"/>
    <p:sldId id="379" r:id="rId59"/>
    <p:sldId id="380" r:id="rId60"/>
    <p:sldId id="381" r:id="rId61"/>
    <p:sldId id="382" r:id="rId62"/>
    <p:sldId id="383" r:id="rId63"/>
    <p:sldId id="384" r:id="rId64"/>
    <p:sldId id="385" r:id="rId65"/>
    <p:sldId id="386" r:id="rId66"/>
    <p:sldId id="387" r:id="rId67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bjani Deb" initials="DD" lastIdx="4" clrIdx="0"/>
  <p:cmAuthor id="1" name="dhrutis" initials="d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2302E"/>
    <a:srgbClr val="990000"/>
    <a:srgbClr val="85312F"/>
    <a:srgbClr val="E6FEFD"/>
    <a:srgbClr val="000099"/>
    <a:srgbClr val="FFCC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88" autoAdjust="0"/>
    <p:restoredTop sz="94728" autoAdjust="0"/>
  </p:normalViewPr>
  <p:slideViewPr>
    <p:cSldViewPr>
      <p:cViewPr>
        <p:scale>
          <a:sx n="75" d="100"/>
          <a:sy n="75" d="100"/>
        </p:scale>
        <p:origin x="-42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46"/>
    </p:cViewPr>
  </p:sorterViewPr>
  <p:notesViewPr>
    <p:cSldViewPr>
      <p:cViewPr varScale="1">
        <p:scale>
          <a:sx n="66" d="100"/>
          <a:sy n="66" d="100"/>
        </p:scale>
        <p:origin x="-3300" y="-11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3-04-09T10:00:50.776" idx="3">
    <p:pos x="10" y="-182"/>
    <p:text>have a slide containing the difference between parameters and formal arguments as present in the book....  - done
Parameters are the list of variables specified in a method declaration, whereas arguments are the actual
values that are passed to the method when it is invoked. When a method is invoked, the type and order
of arguments that are passed must match the type and order of parameters declared in the method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3-04-09T09:48:42.307" idx="1">
    <p:pos x="2" y="578"/>
    <p:text>Color of the boxes needs to be changed... - done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3-04-08T12:29:36.295" idx="3">
    <p:pos x="10" y="10"/>
    <p:text>Change the color of the boxes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3-04-09T09:50:04.167" idx="2">
    <p:pos x="26" y="722"/>
    <p:text>Change the color of the boxes - done</p:tex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1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Modifiers such as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,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, and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C47F5C0E-480E-4857-8EA5-80698EF7B449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2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D8E7ABFA-B6F0-46A6-B696-8DEF4691A100}" type="parTrans" cxnId="{7B4B6998-A6F0-4C01-AD09-ADD5529F5A85}">
      <dgm:prSet/>
      <dgm:spPr/>
      <dgm:t>
        <a:bodyPr/>
        <a:lstStyle/>
        <a:p>
          <a:endParaRPr lang="en-IN"/>
        </a:p>
      </dgm:t>
    </dgm:pt>
    <dgm:pt modelId="{1324405A-5E9F-4BD7-9078-542F171E5B3A}" type="sibTrans" cxnId="{7B4B6998-A6F0-4C01-AD09-ADD5529F5A85}">
      <dgm:prSet/>
      <dgm:spPr/>
      <dgm:t>
        <a:bodyPr/>
        <a:lstStyle/>
        <a:p>
          <a:endParaRPr lang="en-IN"/>
        </a:p>
      </dgm:t>
    </dgm:pt>
    <dgm:pt modelId="{7C3BA12F-9A0D-4E20-9A47-C2A1B7DC1BC1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 return type that indicates the data type of the value returned by the method.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E3A6946-1FE7-4FCC-B612-C1DCD6B8CE6C}" type="parTrans" cxnId="{283CCC20-5CCA-4054-95F9-4C4671860A77}">
      <dgm:prSet/>
      <dgm:spPr/>
      <dgm:t>
        <a:bodyPr/>
        <a:lstStyle/>
        <a:p>
          <a:endParaRPr lang="en-IN"/>
        </a:p>
      </dgm:t>
    </dgm:pt>
    <dgm:pt modelId="{19B0A59F-9F6A-4FA2-A53D-C59E5F4D8D1E}" type="sibTrans" cxnId="{283CCC20-5CCA-4054-95F9-4C4671860A77}">
      <dgm:prSet/>
      <dgm:spPr/>
      <dgm:t>
        <a:bodyPr/>
        <a:lstStyle/>
        <a:p>
          <a:endParaRPr lang="en-IN"/>
        </a:p>
      </dgm:t>
    </dgm:pt>
    <dgm:pt modelId="{C185E26E-86F7-45B3-9227-AC26886DF8F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3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3C2E6833-C634-484B-A9C5-031B4EC798BB}" type="parTrans" cxnId="{6827A9DA-A70C-45B5-BED0-4BA653BF4A4B}">
      <dgm:prSet/>
      <dgm:spPr/>
      <dgm:t>
        <a:bodyPr/>
        <a:lstStyle/>
        <a:p>
          <a:endParaRPr lang="en-IN"/>
        </a:p>
      </dgm:t>
    </dgm:pt>
    <dgm:pt modelId="{57EB8170-81B2-4AAF-8F85-2FEE1E1D4AC1}" type="sibTrans" cxnId="{6827A9DA-A70C-45B5-BED0-4BA653BF4A4B}">
      <dgm:prSet/>
      <dgm:spPr/>
      <dgm:t>
        <a:bodyPr/>
        <a:lstStyle/>
        <a:p>
          <a:endParaRPr lang="en-IN"/>
        </a:p>
      </dgm:t>
    </dgm:pt>
    <dgm:pt modelId="{7C276069-DD46-46F1-BB3A-75FCC583B8C3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method name that is specified based on certain rules. A method name: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CB8A5E46-9545-429E-AD57-A818DEE9D5CE}" type="parTrans" cxnId="{42D61FFD-5EC4-40BB-8E8D-31C1CD5445C6}">
      <dgm:prSet/>
      <dgm:spPr/>
      <dgm:t>
        <a:bodyPr/>
        <a:lstStyle/>
        <a:p>
          <a:endParaRPr lang="en-IN"/>
        </a:p>
      </dgm:t>
    </dgm:pt>
    <dgm:pt modelId="{5E02F42D-2810-4AD4-ABA6-94CCE27383F8}" type="sibTrans" cxnId="{42D61FFD-5EC4-40BB-8E8D-31C1CD5445C6}">
      <dgm:prSet/>
      <dgm:spPr/>
      <dgm:t>
        <a:bodyPr/>
        <a:lstStyle/>
        <a:p>
          <a:endParaRPr lang="en-IN"/>
        </a:p>
      </dgm:t>
    </dgm:pt>
    <dgm:pt modelId="{A5E4D826-F346-44A5-AE1D-44187E068D23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return type is set to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void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if the method does not return a value.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44FE6255-8D39-4EC0-82CD-A278DF97771E}" type="parTrans" cxnId="{4285DEF2-E4EB-4ACC-B1E2-AEF67C67198A}">
      <dgm:prSet/>
      <dgm:spPr/>
      <dgm:t>
        <a:bodyPr/>
        <a:lstStyle/>
        <a:p>
          <a:endParaRPr lang="en-IN"/>
        </a:p>
      </dgm:t>
    </dgm:pt>
    <dgm:pt modelId="{B19AF15F-79CC-4D47-83DC-0FDDACD943B1}" type="sibTrans" cxnId="{4285DEF2-E4EB-4ACC-B1E2-AEF67C67198A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3968F23-E314-42B7-ADFA-33C1EFCF901C}" type="pres">
      <dgm:prSet presAssocID="{D2FD2C01-4659-46B2-886D-26245A1F528C}" presName="sp" presStyleCnt="0"/>
      <dgm:spPr/>
    </dgm:pt>
    <dgm:pt modelId="{EBF94501-07FB-465E-862C-2860ECCFE699}" type="pres">
      <dgm:prSet presAssocID="{C47F5C0E-480E-4857-8EA5-80698EF7B449}" presName="composite" presStyleCnt="0"/>
      <dgm:spPr/>
    </dgm:pt>
    <dgm:pt modelId="{1166A8A4-1813-4D44-9BFB-92CDEBDAD00B}" type="pres">
      <dgm:prSet presAssocID="{C47F5C0E-480E-4857-8EA5-80698EF7B4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7813E7-74B9-4DA5-84E0-D6A5D3831C71}" type="pres">
      <dgm:prSet presAssocID="{C47F5C0E-480E-4857-8EA5-80698EF7B4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D035F10-E531-44D8-9CA0-1A228E8272E0}" type="pres">
      <dgm:prSet presAssocID="{1324405A-5E9F-4BD7-9078-542F171E5B3A}" presName="sp" presStyleCnt="0"/>
      <dgm:spPr/>
    </dgm:pt>
    <dgm:pt modelId="{8E6E05CF-3D20-4ED1-96D7-4A6FF64A34C5}" type="pres">
      <dgm:prSet presAssocID="{C185E26E-86F7-45B3-9227-AC26886DF8F1}" presName="composite" presStyleCnt="0"/>
      <dgm:spPr/>
    </dgm:pt>
    <dgm:pt modelId="{0937F89E-EDA7-4798-BA44-F9D42D5BB73A}" type="pres">
      <dgm:prSet presAssocID="{C185E26E-86F7-45B3-9227-AC26886DF8F1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BC7A345-F662-4E11-9EA4-B9B1E60DACE6}" type="pres">
      <dgm:prSet presAssocID="{C185E26E-86F7-45B3-9227-AC26886DF8F1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4285DEF2-E4EB-4ACC-B1E2-AEF67C67198A}" srcId="{C47F5C0E-480E-4857-8EA5-80698EF7B449}" destId="{A5E4D826-F346-44A5-AE1D-44187E068D23}" srcOrd="1" destOrd="0" parTransId="{44FE6255-8D39-4EC0-82CD-A278DF97771E}" sibTransId="{B19AF15F-79CC-4D47-83DC-0FDDACD943B1}"/>
    <dgm:cxn modelId="{9B2789D4-91CE-4DC5-A5B1-E9E3FCBBA358}" type="presOf" srcId="{7C3BA12F-9A0D-4E20-9A47-C2A1B7DC1BC1}" destId="{127813E7-74B9-4DA5-84E0-D6A5D3831C71}" srcOrd="0" destOrd="0" presId="urn:microsoft.com/office/officeart/2005/8/layout/chevron2"/>
    <dgm:cxn modelId="{7B4B6998-A6F0-4C01-AD09-ADD5529F5A85}" srcId="{0E71EF99-BC11-47B0-8831-B51F9C5F6F0C}" destId="{C47F5C0E-480E-4857-8EA5-80698EF7B449}" srcOrd="1" destOrd="0" parTransId="{D8E7ABFA-B6F0-46A6-B696-8DEF4691A100}" sibTransId="{1324405A-5E9F-4BD7-9078-542F171E5B3A}"/>
    <dgm:cxn modelId="{6827A9DA-A70C-45B5-BED0-4BA653BF4A4B}" srcId="{0E71EF99-BC11-47B0-8831-B51F9C5F6F0C}" destId="{C185E26E-86F7-45B3-9227-AC26886DF8F1}" srcOrd="2" destOrd="0" parTransId="{3C2E6833-C634-484B-A9C5-031B4EC798BB}" sibTransId="{57EB8170-81B2-4AAF-8F85-2FEE1E1D4AC1}"/>
    <dgm:cxn modelId="{C2D30A91-6D73-4F8F-8314-FF3264F2F53E}" type="presOf" srcId="{A5E4D826-F346-44A5-AE1D-44187E068D23}" destId="{127813E7-74B9-4DA5-84E0-D6A5D3831C71}" srcOrd="0" destOrd="1" presId="urn:microsoft.com/office/officeart/2005/8/layout/chevron2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42D61FFD-5EC4-40BB-8E8D-31C1CD5445C6}" srcId="{C185E26E-86F7-45B3-9227-AC26886DF8F1}" destId="{7C276069-DD46-46F1-BB3A-75FCC583B8C3}" srcOrd="0" destOrd="0" parTransId="{CB8A5E46-9545-429E-AD57-A818DEE9D5CE}" sibTransId="{5E02F42D-2810-4AD4-ABA6-94CCE27383F8}"/>
    <dgm:cxn modelId="{283CCC20-5CCA-4054-95F9-4C4671860A77}" srcId="{C47F5C0E-480E-4857-8EA5-80698EF7B449}" destId="{7C3BA12F-9A0D-4E20-9A47-C2A1B7DC1BC1}" srcOrd="0" destOrd="0" parTransId="{1E3A6946-1FE7-4FCC-B612-C1DCD6B8CE6C}" sibTransId="{19B0A59F-9F6A-4FA2-A53D-C59E5F4D8D1E}"/>
    <dgm:cxn modelId="{350F1C65-A81D-47F9-8278-49343EFB34F2}" type="presOf" srcId="{FB30BB82-62B6-4C7F-A588-56269CF23507}" destId="{CC64341B-5B77-4C3C-A125-490245E45573}" srcOrd="0" destOrd="0" presId="urn:microsoft.com/office/officeart/2005/8/layout/chevron2"/>
    <dgm:cxn modelId="{1BE2FD56-BA7B-4796-AE5F-662B4CC1A033}" type="presOf" srcId="{0E71EF99-BC11-47B0-8831-B51F9C5F6F0C}" destId="{5F853222-32E8-4EEA-9889-F2C557FAEA71}" srcOrd="0" destOrd="0" presId="urn:microsoft.com/office/officeart/2005/8/layout/chevron2"/>
    <dgm:cxn modelId="{63DDF410-FF88-456B-8041-5D6F62ED9168}" type="presOf" srcId="{B7BB5EE5-5D22-4303-AB09-0BC54AF2DF10}" destId="{BEBA01B6-5951-44BE-9030-3C2626CDD713}" srcOrd="0" destOrd="0" presId="urn:microsoft.com/office/officeart/2005/8/layout/chevron2"/>
    <dgm:cxn modelId="{0CB2049D-AF93-49AB-8E32-3B487CD5E66C}" type="presOf" srcId="{C47F5C0E-480E-4857-8EA5-80698EF7B449}" destId="{1166A8A4-1813-4D44-9BFB-92CDEBDAD00B}" srcOrd="0" destOrd="0" presId="urn:microsoft.com/office/officeart/2005/8/layout/chevron2"/>
    <dgm:cxn modelId="{7D02816F-717A-4DF8-A1FA-10F7EF142BB8}" type="presOf" srcId="{C185E26E-86F7-45B3-9227-AC26886DF8F1}" destId="{0937F89E-EDA7-4798-BA44-F9D42D5BB73A}" srcOrd="0" destOrd="0" presId="urn:microsoft.com/office/officeart/2005/8/layout/chevron2"/>
    <dgm:cxn modelId="{29C9600A-B3F6-4270-851E-D7351A308D07}" type="presOf" srcId="{7C276069-DD46-46F1-BB3A-75FCC583B8C3}" destId="{CBC7A345-F662-4E11-9EA4-B9B1E60DACE6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05F959C4-67EA-461B-907B-C01E26053E65}" type="presParOf" srcId="{5F853222-32E8-4EEA-9889-F2C557FAEA71}" destId="{1B30553C-D39C-4F46-8893-7B3137B02F5B}" srcOrd="0" destOrd="0" presId="urn:microsoft.com/office/officeart/2005/8/layout/chevron2"/>
    <dgm:cxn modelId="{D51D9625-3FC7-4BA7-BAA5-CD64C5B902E4}" type="presParOf" srcId="{1B30553C-D39C-4F46-8893-7B3137B02F5B}" destId="{CC64341B-5B77-4C3C-A125-490245E45573}" srcOrd="0" destOrd="0" presId="urn:microsoft.com/office/officeart/2005/8/layout/chevron2"/>
    <dgm:cxn modelId="{FBEAE1AF-AF71-4DC1-9B49-A100BEB349B8}" type="presParOf" srcId="{1B30553C-D39C-4F46-8893-7B3137B02F5B}" destId="{BEBA01B6-5951-44BE-9030-3C2626CDD713}" srcOrd="1" destOrd="0" presId="urn:microsoft.com/office/officeart/2005/8/layout/chevron2"/>
    <dgm:cxn modelId="{B85E919B-5109-4853-B756-6728F4ADA78C}" type="presParOf" srcId="{5F853222-32E8-4EEA-9889-F2C557FAEA71}" destId="{03968F23-E314-42B7-ADFA-33C1EFCF901C}" srcOrd="1" destOrd="0" presId="urn:microsoft.com/office/officeart/2005/8/layout/chevron2"/>
    <dgm:cxn modelId="{1A4AAE44-6D6D-499F-87BE-B96EE7404670}" type="presParOf" srcId="{5F853222-32E8-4EEA-9889-F2C557FAEA71}" destId="{EBF94501-07FB-465E-862C-2860ECCFE699}" srcOrd="2" destOrd="0" presId="urn:microsoft.com/office/officeart/2005/8/layout/chevron2"/>
    <dgm:cxn modelId="{C83C8CA9-57BD-4307-8739-14C8BD0DED30}" type="presParOf" srcId="{EBF94501-07FB-465E-862C-2860ECCFE699}" destId="{1166A8A4-1813-4D44-9BFB-92CDEBDAD00B}" srcOrd="0" destOrd="0" presId="urn:microsoft.com/office/officeart/2005/8/layout/chevron2"/>
    <dgm:cxn modelId="{1CAD2979-F517-4856-89AB-176445D0EBB4}" type="presParOf" srcId="{EBF94501-07FB-465E-862C-2860ECCFE699}" destId="{127813E7-74B9-4DA5-84E0-D6A5D3831C71}" srcOrd="1" destOrd="0" presId="urn:microsoft.com/office/officeart/2005/8/layout/chevron2"/>
    <dgm:cxn modelId="{857198E7-7787-4615-BB67-E34C2A2F8262}" type="presParOf" srcId="{5F853222-32E8-4EEA-9889-F2C557FAEA71}" destId="{CD035F10-E531-44D8-9CA0-1A228E8272E0}" srcOrd="3" destOrd="0" presId="urn:microsoft.com/office/officeart/2005/8/layout/chevron2"/>
    <dgm:cxn modelId="{E64A99AC-D6C7-43A2-8857-FD8703DAC8F2}" type="presParOf" srcId="{5F853222-32E8-4EEA-9889-F2C557FAEA71}" destId="{8E6E05CF-3D20-4ED1-96D7-4A6FF64A34C5}" srcOrd="4" destOrd="0" presId="urn:microsoft.com/office/officeart/2005/8/layout/chevron2"/>
    <dgm:cxn modelId="{C907E1D0-3DD5-4899-BCA6-7ACC49F0860D}" type="presParOf" srcId="{8E6E05CF-3D20-4ED1-96D7-4A6FF64A34C5}" destId="{0937F89E-EDA7-4798-BA44-F9D42D5BB73A}" srcOrd="0" destOrd="0" presId="urn:microsoft.com/office/officeart/2005/8/layout/chevron2"/>
    <dgm:cxn modelId="{C3F1F967-C318-44A8-AD03-7D7808B25AD3}" type="presParOf" srcId="{8E6E05CF-3D20-4ED1-96D7-4A6FF64A34C5}" destId="{CBC7A345-F662-4E11-9EA4-B9B1E60DACE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4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Select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method. Again, no details about add method will be displayed since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does not exist for it as shown in the following figure: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  <dgm:t>
        <a:bodyPr/>
        <a:lstStyle/>
        <a:p>
          <a:endParaRPr lang="en-IN"/>
        </a:p>
      </dgm:t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29C80AC7-1CD8-4CD8-A3B7-D8383ED367AC}" type="presOf" srcId="{FB30BB82-62B6-4C7F-A588-56269CF23507}" destId="{CC64341B-5B77-4C3C-A125-490245E45573}" srcOrd="0" destOrd="0" presId="urn:microsoft.com/office/officeart/2005/8/layout/chevron2"/>
    <dgm:cxn modelId="{53D09985-59C6-4C4E-8F52-4F7D24941AA2}" type="presOf" srcId="{0E71EF99-BC11-47B0-8831-B51F9C5F6F0C}" destId="{5F853222-32E8-4EEA-9889-F2C557FAEA71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7B7F8C94-3BED-431C-892E-3978649C5C69}" type="presOf" srcId="{B7BB5EE5-5D22-4303-AB09-0BC54AF2DF10}" destId="{BEBA01B6-5951-44BE-9030-3C2626CDD713}" srcOrd="0" destOrd="0" presId="urn:microsoft.com/office/officeart/2005/8/layout/chevron2"/>
    <dgm:cxn modelId="{FA1ED457-FA6E-4DD7-BF4C-9D40D6D76AC0}" type="presParOf" srcId="{5F853222-32E8-4EEA-9889-F2C557FAEA71}" destId="{1B30553C-D39C-4F46-8893-7B3137B02F5B}" srcOrd="0" destOrd="0" presId="urn:microsoft.com/office/officeart/2005/8/layout/chevron2"/>
    <dgm:cxn modelId="{1C01651A-133B-4139-A730-5C8DBE56BCAF}" type="presParOf" srcId="{1B30553C-D39C-4F46-8893-7B3137B02F5B}" destId="{CC64341B-5B77-4C3C-A125-490245E45573}" srcOrd="0" destOrd="0" presId="urn:microsoft.com/office/officeart/2005/8/layout/chevron2"/>
    <dgm:cxn modelId="{D347A820-0D3B-4BD2-AED4-AC4115EFB910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5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Type the following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comments above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  <dgm:t>
        <a:bodyPr/>
        <a:lstStyle/>
        <a:p>
          <a:endParaRPr lang="en-IN"/>
        </a:p>
      </dgm:t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EBC40346-53EE-4655-8EDD-33A182EF1E17}" type="presOf" srcId="{0E71EF99-BC11-47B0-8831-B51F9C5F6F0C}" destId="{5F853222-32E8-4EEA-9889-F2C557FAEA71}" srcOrd="0" destOrd="0" presId="urn:microsoft.com/office/officeart/2005/8/layout/chevron2"/>
    <dgm:cxn modelId="{563D0CFB-5342-43F2-A547-1132B285A129}" type="presOf" srcId="{B7BB5EE5-5D22-4303-AB09-0BC54AF2DF10}" destId="{BEBA01B6-5951-44BE-9030-3C2626CDD713}" srcOrd="0" destOrd="0" presId="urn:microsoft.com/office/officeart/2005/8/layout/chevron2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AAF48F86-5F37-4FDE-9C02-B2C3A4AFA9D5}" type="presOf" srcId="{FB30BB82-62B6-4C7F-A588-56269CF23507}" destId="{CC64341B-5B77-4C3C-A125-490245E45573}" srcOrd="0" destOrd="0" presId="urn:microsoft.com/office/officeart/2005/8/layout/chevron2"/>
    <dgm:cxn modelId="{17875D7A-B465-4D62-B67B-7AD3598EBE75}" type="presParOf" srcId="{5F853222-32E8-4EEA-9889-F2C557FAEA71}" destId="{1B30553C-D39C-4F46-8893-7B3137B02F5B}" srcOrd="0" destOrd="0" presId="urn:microsoft.com/office/officeart/2005/8/layout/chevron2"/>
    <dgm:cxn modelId="{3A8FC95B-7984-4EB1-BD42-C030609160F4}" type="presParOf" srcId="{1B30553C-D39C-4F46-8893-7B3137B02F5B}" destId="{CC64341B-5B77-4C3C-A125-490245E45573}" srcOrd="0" destOrd="0" presId="urn:microsoft.com/office/officeart/2005/8/layout/chevron2"/>
    <dgm:cxn modelId="{C679A3F6-0083-458A-8517-3DC1572D6E9A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6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Run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Generate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. The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NetBeans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IDE generates the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for the project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Session7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and displays it in the browser as shown in the following figure: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  <dgm:t>
        <a:bodyPr/>
        <a:lstStyle/>
        <a:p>
          <a:endParaRPr lang="en-IN"/>
        </a:p>
      </dgm:t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7168C572-58C8-4388-918D-D98E94834549}" type="presOf" srcId="{0E71EF99-BC11-47B0-8831-B51F9C5F6F0C}" destId="{5F853222-32E8-4EEA-9889-F2C557FAEA71}" srcOrd="0" destOrd="0" presId="urn:microsoft.com/office/officeart/2005/8/layout/chevron2"/>
    <dgm:cxn modelId="{3D08183B-2BD7-4CA6-B67C-16A6D0690683}" type="presOf" srcId="{FB30BB82-62B6-4C7F-A588-56269CF23507}" destId="{CC64341B-5B77-4C3C-A125-490245E45573}" srcOrd="0" destOrd="0" presId="urn:microsoft.com/office/officeart/2005/8/layout/chevron2"/>
    <dgm:cxn modelId="{22C5E04D-FB9F-43EB-A412-1D5E1596D50B}" type="presOf" srcId="{B7BB5EE5-5D22-4303-AB09-0BC54AF2DF10}" destId="{BEBA01B6-5951-44BE-9030-3C2626CDD713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A7DDECE4-2A62-4AD0-BABF-6534976F63B3}" type="presParOf" srcId="{5F853222-32E8-4EEA-9889-F2C557FAEA71}" destId="{1B30553C-D39C-4F46-8893-7B3137B02F5B}" srcOrd="0" destOrd="0" presId="urn:microsoft.com/office/officeart/2005/8/layout/chevron2"/>
    <dgm:cxn modelId="{DFA00647-A16E-4273-B842-028D081439D7}" type="presParOf" srcId="{1B30553C-D39C-4F46-8893-7B3137B02F5B}" destId="{CC64341B-5B77-4C3C-A125-490245E45573}" srcOrd="0" destOrd="0" presId="urn:microsoft.com/office/officeart/2005/8/layout/chevron2"/>
    <dgm:cxn modelId="{27BD81D0-A54A-48C0-B47B-3FF9020C6380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7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Click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class under the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Class Summary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tab.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3CC56C88-A179-4A2C-855E-67C932594DA6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of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class is shown in the following figure: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685F4E18-7F4C-48C6-8635-79A803A13903}" type="parTrans" cxnId="{F069DE97-559B-4618-9391-3057492C96DD}">
      <dgm:prSet/>
      <dgm:spPr/>
      <dgm:t>
        <a:bodyPr/>
        <a:lstStyle/>
        <a:p>
          <a:endParaRPr lang="en-IN"/>
        </a:p>
      </dgm:t>
    </dgm:pt>
    <dgm:pt modelId="{ECC385DE-6815-4DBE-8E37-5DE2F712DAFE}" type="sibTrans" cxnId="{F069DE97-559B-4618-9391-3057492C96DD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  <dgm:t>
        <a:bodyPr/>
        <a:lstStyle/>
        <a:p>
          <a:endParaRPr lang="en-IN"/>
        </a:p>
      </dgm:t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82FB4C25-9810-4AA6-B0C2-02591B72DE23}" type="presOf" srcId="{B7BB5EE5-5D22-4303-AB09-0BC54AF2DF10}" destId="{BEBA01B6-5951-44BE-9030-3C2626CDD713}" srcOrd="0" destOrd="0" presId="urn:microsoft.com/office/officeart/2005/8/layout/chevron2"/>
    <dgm:cxn modelId="{49F2E9C5-8D24-41B6-B47D-3C17356D4972}" type="presOf" srcId="{3CC56C88-A179-4A2C-855E-67C932594DA6}" destId="{BEBA01B6-5951-44BE-9030-3C2626CDD713}" srcOrd="0" destOrd="1" presId="urn:microsoft.com/office/officeart/2005/8/layout/chevron2"/>
    <dgm:cxn modelId="{F069DE97-559B-4618-9391-3057492C96DD}" srcId="{FB30BB82-62B6-4C7F-A588-56269CF23507}" destId="{3CC56C88-A179-4A2C-855E-67C932594DA6}" srcOrd="1" destOrd="0" parTransId="{685F4E18-7F4C-48C6-8635-79A803A13903}" sibTransId="{ECC385DE-6815-4DBE-8E37-5DE2F712DAFE}"/>
    <dgm:cxn modelId="{0AE0299A-B267-4F0B-9E84-7EA1A806582A}" type="presOf" srcId="{FB30BB82-62B6-4C7F-A588-56269CF23507}" destId="{CC64341B-5B77-4C3C-A125-490245E45573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DB10B6DF-10D0-4CF4-8809-E4BEE97EC83D}" type="presOf" srcId="{0E71EF99-BC11-47B0-8831-B51F9C5F6F0C}" destId="{5F853222-32E8-4EEA-9889-F2C557FAEA71}" srcOrd="0" destOrd="0" presId="urn:microsoft.com/office/officeart/2005/8/layout/chevron2"/>
    <dgm:cxn modelId="{40EA9791-D75E-4F4E-B6E4-61F102160333}" type="presParOf" srcId="{5F853222-32E8-4EEA-9889-F2C557FAEA71}" destId="{1B30553C-D39C-4F46-8893-7B3137B02F5B}" srcOrd="0" destOrd="0" presId="urn:microsoft.com/office/officeart/2005/8/layout/chevron2"/>
    <dgm:cxn modelId="{D3ABFEAA-71E6-4CF8-B1E6-DAFE1E469271}" type="presParOf" srcId="{1B30553C-D39C-4F46-8893-7B3137B02F5B}" destId="{CC64341B-5B77-4C3C-A125-490245E45573}" srcOrd="0" destOrd="0" presId="urn:microsoft.com/office/officeart/2005/8/layout/chevron2"/>
    <dgm:cxn modelId="{C6D48399-24C5-412B-B448-EC2FD1C74590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IN" sz="2000" b="1" dirty="0" smtClean="0">
              <a:latin typeface="Calibri" pitchFamily="34" charset="0"/>
              <a:cs typeface="Calibri" pitchFamily="34" charset="0"/>
            </a:rPr>
            <a:t>8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Now, select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 in the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NetBeans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IDE and open the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window.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DB0E8581-6C80-4B88-AB95-F43EC2EE908A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window will show the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created for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 as shown in the following figure: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3E8919D3-0AFD-4175-B1A3-A4624FD841E8}" type="parTrans" cxnId="{7D2778B4-7F7E-4128-A191-D9C8B8944CBB}">
      <dgm:prSet/>
      <dgm:spPr/>
      <dgm:t>
        <a:bodyPr/>
        <a:lstStyle/>
        <a:p>
          <a:endParaRPr lang="en-IN"/>
        </a:p>
      </dgm:t>
    </dgm:pt>
    <dgm:pt modelId="{36B3906C-66A3-4C0B-AF72-9FA09F7797BE}" type="sibTrans" cxnId="{7D2778B4-7F7E-4128-A191-D9C8B8944CBB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  <dgm:t>
        <a:bodyPr/>
        <a:lstStyle/>
        <a:p>
          <a:endParaRPr lang="en-IN"/>
        </a:p>
      </dgm:t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48DA6189-3CB1-45AE-BADF-B831B8F0EB80}" type="presOf" srcId="{FB30BB82-62B6-4C7F-A588-56269CF23507}" destId="{CC64341B-5B77-4C3C-A125-490245E45573}" srcOrd="0" destOrd="0" presId="urn:microsoft.com/office/officeart/2005/8/layout/chevron2"/>
    <dgm:cxn modelId="{71B737FE-4F39-471C-9ECD-09A5E135E73E}" type="presOf" srcId="{B7BB5EE5-5D22-4303-AB09-0BC54AF2DF10}" destId="{BEBA01B6-5951-44BE-9030-3C2626CDD713}" srcOrd="0" destOrd="0" presId="urn:microsoft.com/office/officeart/2005/8/layout/chevron2"/>
    <dgm:cxn modelId="{7D2778B4-7F7E-4128-A191-D9C8B8944CBB}" srcId="{FB30BB82-62B6-4C7F-A588-56269CF23507}" destId="{DB0E8581-6C80-4B88-AB95-F43EC2EE908A}" srcOrd="1" destOrd="0" parTransId="{3E8919D3-0AFD-4175-B1A3-A4624FD841E8}" sibTransId="{36B3906C-66A3-4C0B-AF72-9FA09F7797BE}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6805474C-F475-4FBD-A1FE-B570C6F0B3A2}" type="presOf" srcId="{DB0E8581-6C80-4B88-AB95-F43EC2EE908A}" destId="{BEBA01B6-5951-44BE-9030-3C2626CDD713}" srcOrd="0" destOrd="1" presId="urn:microsoft.com/office/officeart/2005/8/layout/chevron2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283899D2-FCDC-4A40-A69B-213DD8D1650B}" type="presOf" srcId="{0E71EF99-BC11-47B0-8831-B51F9C5F6F0C}" destId="{5F853222-32E8-4EEA-9889-F2C557FAEA71}" srcOrd="0" destOrd="0" presId="urn:microsoft.com/office/officeart/2005/8/layout/chevron2"/>
    <dgm:cxn modelId="{5AA75303-6BF3-4A91-AEF9-F8A8FA8AC7B7}" type="presParOf" srcId="{5F853222-32E8-4EEA-9889-F2C557FAEA71}" destId="{1B30553C-D39C-4F46-8893-7B3137B02F5B}" srcOrd="0" destOrd="0" presId="urn:microsoft.com/office/officeart/2005/8/layout/chevron2"/>
    <dgm:cxn modelId="{BE1D8DF1-A4A1-4CAA-976D-2ED091B39BB1}" type="presParOf" srcId="{1B30553C-D39C-4F46-8893-7B3137B02F5B}" destId="{CC64341B-5B77-4C3C-A125-490245E45573}" srcOrd="0" destOrd="0" presId="urn:microsoft.com/office/officeart/2005/8/layout/chevron2"/>
    <dgm:cxn modelId="{FA56EC0C-6847-4C00-900C-70A703AB0440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help to control the access of classes and class members.</a:t>
          </a:r>
          <a:endParaRPr lang="en-IN" sz="14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help to prevent misuse of class details as well as hide the implementation details that are not required by other classes.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The 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also determine whether classes and the members of the classes can be invoked by other classes or interfaces.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C3FD1DAA-D759-4DF4-B5BA-9D424BEB5D09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Accessibility affects inheritance and how members are inherited by the subclass.</a:t>
          </a:r>
        </a:p>
      </dgm:t>
    </dgm:pt>
    <dgm:pt modelId="{739B48BB-EA32-4B94-8968-4AB4F63C4A11}" type="parTrans" cxnId="{48CA3C44-3B5E-423A-ADB8-2D83B1A40E99}">
      <dgm:prSet/>
      <dgm:spPr/>
      <dgm:t>
        <a:bodyPr/>
        <a:lstStyle/>
        <a:p>
          <a:endParaRPr lang="en-IN"/>
        </a:p>
      </dgm:t>
    </dgm:pt>
    <dgm:pt modelId="{BBC7983B-202B-44AA-A561-C0CDE901E1BB}" type="sibTrans" cxnId="{48CA3C44-3B5E-423A-ADB8-2D83B1A40E99}">
      <dgm:prSet/>
      <dgm:spPr/>
      <dgm:t>
        <a:bodyPr/>
        <a:lstStyle/>
        <a:p>
          <a:endParaRPr lang="en-IN"/>
        </a:p>
      </dgm:t>
    </dgm:pt>
    <dgm:pt modelId="{33A22C7F-AEA6-424A-BFF0-DBC2C563A596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 package is always accessible by default.</a:t>
          </a:r>
        </a:p>
      </dgm:t>
    </dgm:pt>
    <dgm:pt modelId="{DA92FABD-F4AA-4657-BECD-471930D84129}" type="parTrans" cxnId="{D69F63E3-B46D-4EED-8253-43CA7142BAA2}">
      <dgm:prSet/>
      <dgm:spPr/>
      <dgm:t>
        <a:bodyPr/>
        <a:lstStyle/>
        <a:p>
          <a:endParaRPr lang="en-IN"/>
        </a:p>
      </dgm:t>
    </dgm:pt>
    <dgm:pt modelId="{3F53E2C0-02D2-4633-AFDE-FA6CAE5E5891}" type="sibTrans" cxnId="{D69F63E3-B46D-4EED-8253-43CA7142BAA2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5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5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5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5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8592033-9728-426D-B657-EA746F5D2E7F}" type="pres">
      <dgm:prSet presAssocID="{5413F2E3-6E5C-4C54-83C2-8648AA013DB4}" presName="spaceBetweenRectangles" presStyleCnt="0"/>
      <dgm:spPr/>
      <dgm:t>
        <a:bodyPr/>
        <a:lstStyle/>
        <a:p>
          <a:endParaRPr lang="en-IN"/>
        </a:p>
      </dgm:t>
    </dgm:pt>
    <dgm:pt modelId="{31C34959-0A23-4DA3-BCF2-F8D1D918B54E}" type="pres">
      <dgm:prSet presAssocID="{6CBA835F-12DC-4712-8CC3-59D46C8B909D}" presName="parentLin" presStyleCnt="0"/>
      <dgm:spPr/>
      <dgm:t>
        <a:bodyPr/>
        <a:lstStyle/>
        <a:p>
          <a:endParaRPr lang="en-IN"/>
        </a:p>
      </dgm:t>
    </dgm:pt>
    <dgm:pt modelId="{EA9570EB-7D53-4F83-BD89-18364F7966D1}" type="pres">
      <dgm:prSet presAssocID="{6CBA835F-12DC-4712-8CC3-59D46C8B909D}" presName="parentLeftMargin" presStyleLbl="node1" presStyleIdx="1" presStyleCnt="5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5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  <dgm:t>
        <a:bodyPr/>
        <a:lstStyle/>
        <a:p>
          <a:endParaRPr lang="en-IN"/>
        </a:p>
      </dgm:t>
    </dgm:pt>
    <dgm:pt modelId="{6C460B2E-B41F-4BE1-B515-98B1032B3945}" type="pres">
      <dgm:prSet presAssocID="{6CBA835F-12DC-4712-8CC3-59D46C8B909D}" presName="childText" presStyleLbl="conF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3E6B5C-D625-4994-B867-064668612417}" type="pres">
      <dgm:prSet presAssocID="{36D8DAD5-7FF5-44FB-9E8E-0695D9463A88}" presName="spaceBetweenRectangles" presStyleCnt="0"/>
      <dgm:spPr/>
      <dgm:t>
        <a:bodyPr/>
        <a:lstStyle/>
        <a:p>
          <a:endParaRPr lang="en-IN"/>
        </a:p>
      </dgm:t>
    </dgm:pt>
    <dgm:pt modelId="{8FC9DA99-1060-49F0-BF5F-5A7B28180259}" type="pres">
      <dgm:prSet presAssocID="{C3FD1DAA-D759-4DF4-B5BA-9D424BEB5D09}" presName="parentLin" presStyleCnt="0"/>
      <dgm:spPr/>
      <dgm:t>
        <a:bodyPr/>
        <a:lstStyle/>
        <a:p>
          <a:endParaRPr lang="en-IN"/>
        </a:p>
      </dgm:t>
    </dgm:pt>
    <dgm:pt modelId="{65F75A86-541A-418C-83C1-2705EEE4A673}" type="pres">
      <dgm:prSet presAssocID="{C3FD1DAA-D759-4DF4-B5BA-9D424BEB5D09}" presName="parentLeftMargin" presStyleLbl="node1" presStyleIdx="2" presStyleCnt="5"/>
      <dgm:spPr/>
      <dgm:t>
        <a:bodyPr/>
        <a:lstStyle/>
        <a:p>
          <a:endParaRPr lang="en-IN"/>
        </a:p>
      </dgm:t>
    </dgm:pt>
    <dgm:pt modelId="{FD1A25B7-8790-4764-8CEA-2354BABEF059}" type="pres">
      <dgm:prSet presAssocID="{C3FD1DAA-D759-4DF4-B5BA-9D424BEB5D09}" presName="parentText" presStyleLbl="node1" presStyleIdx="3" presStyleCnt="5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FB33ED3-08DF-4003-B66D-825EA38BC2D0}" type="pres">
      <dgm:prSet presAssocID="{C3FD1DAA-D759-4DF4-B5BA-9D424BEB5D09}" presName="negativeSpace" presStyleCnt="0"/>
      <dgm:spPr/>
      <dgm:t>
        <a:bodyPr/>
        <a:lstStyle/>
        <a:p>
          <a:endParaRPr lang="en-IN"/>
        </a:p>
      </dgm:t>
    </dgm:pt>
    <dgm:pt modelId="{DD042242-238F-4E32-8D4E-C4192F8A9F0B}" type="pres">
      <dgm:prSet presAssocID="{C3FD1DAA-D759-4DF4-B5BA-9D424BEB5D09}" presName="childText" presStyleLbl="conF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84BF2DA-5DAD-4173-8684-0E3E26373331}" type="pres">
      <dgm:prSet presAssocID="{BBC7983B-202B-44AA-A561-C0CDE901E1BB}" presName="spaceBetweenRectangles" presStyleCnt="0"/>
      <dgm:spPr/>
    </dgm:pt>
    <dgm:pt modelId="{3A7F8BD2-64E2-4FD3-B77A-70D4AB53642F}" type="pres">
      <dgm:prSet presAssocID="{33A22C7F-AEA6-424A-BFF0-DBC2C563A596}" presName="parentLin" presStyleCnt="0"/>
      <dgm:spPr/>
    </dgm:pt>
    <dgm:pt modelId="{76B142A9-C225-46F9-A59F-8AD8C90AB86A}" type="pres">
      <dgm:prSet presAssocID="{33A22C7F-AEA6-424A-BFF0-DBC2C563A596}" presName="parentLeftMargin" presStyleLbl="node1" presStyleIdx="3" presStyleCnt="5"/>
      <dgm:spPr/>
      <dgm:t>
        <a:bodyPr/>
        <a:lstStyle/>
        <a:p>
          <a:endParaRPr lang="en-IN"/>
        </a:p>
      </dgm:t>
    </dgm:pt>
    <dgm:pt modelId="{02EDC5DB-D559-4FAB-83D6-E1DCCEB577D6}" type="pres">
      <dgm:prSet presAssocID="{33A22C7F-AEA6-424A-BFF0-DBC2C563A596}" presName="parentText" presStyleLbl="node1" presStyleIdx="4" presStyleCnt="5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AD7034B-FF72-4D95-A544-0686F7BA6D30}" type="pres">
      <dgm:prSet presAssocID="{33A22C7F-AEA6-424A-BFF0-DBC2C563A596}" presName="negativeSpace" presStyleCnt="0"/>
      <dgm:spPr/>
    </dgm:pt>
    <dgm:pt modelId="{05BB580B-4C2B-45AB-B4B7-B915CC849745}" type="pres">
      <dgm:prSet presAssocID="{33A22C7F-AEA6-424A-BFF0-DBC2C563A596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D69F63E3-B46D-4EED-8253-43CA7142BAA2}" srcId="{77C6A721-0D40-49DF-9896-538D015E2C22}" destId="{33A22C7F-AEA6-424A-BFF0-DBC2C563A596}" srcOrd="4" destOrd="0" parTransId="{DA92FABD-F4AA-4657-BECD-471930D84129}" sibTransId="{3F53E2C0-02D2-4633-AFDE-FA6CAE5E5891}"/>
    <dgm:cxn modelId="{C2531052-83B8-46C4-B030-C386A560FF6D}" type="presOf" srcId="{C3FD1DAA-D759-4DF4-B5BA-9D424BEB5D09}" destId="{65F75A86-541A-418C-83C1-2705EEE4A673}" srcOrd="0" destOrd="0" presId="urn:microsoft.com/office/officeart/2005/8/layout/list1"/>
    <dgm:cxn modelId="{48CA3C44-3B5E-423A-ADB8-2D83B1A40E99}" srcId="{77C6A721-0D40-49DF-9896-538D015E2C22}" destId="{C3FD1DAA-D759-4DF4-B5BA-9D424BEB5D09}" srcOrd="3" destOrd="0" parTransId="{739B48BB-EA32-4B94-8968-4AB4F63C4A11}" sibTransId="{BBC7983B-202B-44AA-A561-C0CDE901E1BB}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D8937A43-6F41-4642-8347-03BD5786EF2F}" type="presOf" srcId="{0B2AD9EF-F3ED-4D54-857D-CC1F43F8AFD6}" destId="{DD0F1857-B597-431D-9A0F-C159A0C4F7FE}" srcOrd="0" destOrd="0" presId="urn:microsoft.com/office/officeart/2005/8/layout/list1"/>
    <dgm:cxn modelId="{1600986E-24E3-4AA7-B521-8A3B89C3633C}" type="presOf" srcId="{0B2AD9EF-F3ED-4D54-857D-CC1F43F8AFD6}" destId="{0BC5C34C-6965-41B3-8AB2-EFFE6BA44191}" srcOrd="1" destOrd="0" presId="urn:microsoft.com/office/officeart/2005/8/layout/list1"/>
    <dgm:cxn modelId="{0B4F3E5E-B00B-4799-9AC4-E7D3C1AA5146}" type="presOf" srcId="{6CBA835F-12DC-4712-8CC3-59D46C8B909D}" destId="{EA9570EB-7D53-4F83-BD89-18364F7966D1}" srcOrd="0" destOrd="0" presId="urn:microsoft.com/office/officeart/2005/8/layout/list1"/>
    <dgm:cxn modelId="{1670461B-B595-40E3-B495-CBC4D46713E4}" type="presOf" srcId="{8A9CBDE3-943D-44B1-AA3B-2C775C191735}" destId="{944BAB04-7C51-4F32-B3D9-6B3BFE861060}" srcOrd="1" destOrd="0" presId="urn:microsoft.com/office/officeart/2005/8/layout/list1"/>
    <dgm:cxn modelId="{B0FEAA23-A79E-47DF-90DE-B21F9CD3CBED}" type="presOf" srcId="{C3FD1DAA-D759-4DF4-B5BA-9D424BEB5D09}" destId="{FD1A25B7-8790-4764-8CEA-2354BABEF059}" srcOrd="1" destOrd="0" presId="urn:microsoft.com/office/officeart/2005/8/layout/list1"/>
    <dgm:cxn modelId="{51742C0C-3CBC-4F09-804F-9484439EA816}" type="presOf" srcId="{33A22C7F-AEA6-424A-BFF0-DBC2C563A596}" destId="{02EDC5DB-D559-4FAB-83D6-E1DCCEB577D6}" srcOrd="1" destOrd="0" presId="urn:microsoft.com/office/officeart/2005/8/layout/list1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9F838F82-58C9-4D73-819B-BBD3104E2D77}" type="presOf" srcId="{6CBA835F-12DC-4712-8CC3-59D46C8B909D}" destId="{DB92616B-573E-402D-8DA0-86C7108371DC}" srcOrd="1" destOrd="0" presId="urn:microsoft.com/office/officeart/2005/8/layout/list1"/>
    <dgm:cxn modelId="{809859AD-271B-470F-BEF1-4C8432C95322}" type="presOf" srcId="{33A22C7F-AEA6-424A-BFF0-DBC2C563A596}" destId="{76B142A9-C225-46F9-A59F-8AD8C90AB86A}" srcOrd="0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8318DC19-5952-492B-892D-DCBF2F60AE4A}" type="presOf" srcId="{77C6A721-0D40-49DF-9896-538D015E2C22}" destId="{726BFED6-59D2-4F7E-90B2-0814C54F0E71}" srcOrd="0" destOrd="0" presId="urn:microsoft.com/office/officeart/2005/8/layout/list1"/>
    <dgm:cxn modelId="{7874AA70-3006-4730-AC1B-A7D04B6A5C7B}" type="presOf" srcId="{8A9CBDE3-943D-44B1-AA3B-2C775C191735}" destId="{8AFF8CDB-0AF9-4EA6-BECC-E63ACC5B5E29}" srcOrd="0" destOrd="0" presId="urn:microsoft.com/office/officeart/2005/8/layout/list1"/>
    <dgm:cxn modelId="{5AD5FECF-04F9-4360-9E49-F0E3063E5307}" type="presParOf" srcId="{726BFED6-59D2-4F7E-90B2-0814C54F0E71}" destId="{9825C2F4-6259-4087-975F-D7E57656305B}" srcOrd="0" destOrd="0" presId="urn:microsoft.com/office/officeart/2005/8/layout/list1"/>
    <dgm:cxn modelId="{3ED17DE4-B57A-4B52-A5B4-7B8F3E5C4656}" type="presParOf" srcId="{9825C2F4-6259-4087-975F-D7E57656305B}" destId="{8AFF8CDB-0AF9-4EA6-BECC-E63ACC5B5E29}" srcOrd="0" destOrd="0" presId="urn:microsoft.com/office/officeart/2005/8/layout/list1"/>
    <dgm:cxn modelId="{086C7386-71DA-4688-8CD2-9DF13E831427}" type="presParOf" srcId="{9825C2F4-6259-4087-975F-D7E57656305B}" destId="{944BAB04-7C51-4F32-B3D9-6B3BFE861060}" srcOrd="1" destOrd="0" presId="urn:microsoft.com/office/officeart/2005/8/layout/list1"/>
    <dgm:cxn modelId="{C841CD5C-C405-4D75-8539-A1C02E6A44B9}" type="presParOf" srcId="{726BFED6-59D2-4F7E-90B2-0814C54F0E71}" destId="{0B92971E-CD3F-40AB-A72B-D3F249C8A999}" srcOrd="1" destOrd="0" presId="urn:microsoft.com/office/officeart/2005/8/layout/list1"/>
    <dgm:cxn modelId="{2E71D229-A583-4574-97D2-1F0810916440}" type="presParOf" srcId="{726BFED6-59D2-4F7E-90B2-0814C54F0E71}" destId="{A3794F34-CF38-4878-8BA7-B0E44BC4E8BE}" srcOrd="2" destOrd="0" presId="urn:microsoft.com/office/officeart/2005/8/layout/list1"/>
    <dgm:cxn modelId="{05676C55-1B69-4040-852C-67AB01EB4F5E}" type="presParOf" srcId="{726BFED6-59D2-4F7E-90B2-0814C54F0E71}" destId="{F2E948CE-AB6E-441B-9C84-EB73198946D1}" srcOrd="3" destOrd="0" presId="urn:microsoft.com/office/officeart/2005/8/layout/list1"/>
    <dgm:cxn modelId="{990C335C-E990-43A5-AADF-412C57A21500}" type="presParOf" srcId="{726BFED6-59D2-4F7E-90B2-0814C54F0E71}" destId="{29C14D80-9378-4DBC-8F98-7A1924A78E08}" srcOrd="4" destOrd="0" presId="urn:microsoft.com/office/officeart/2005/8/layout/list1"/>
    <dgm:cxn modelId="{0F73E95F-101F-4A26-875F-3BB2092D3B96}" type="presParOf" srcId="{29C14D80-9378-4DBC-8F98-7A1924A78E08}" destId="{DD0F1857-B597-431D-9A0F-C159A0C4F7FE}" srcOrd="0" destOrd="0" presId="urn:microsoft.com/office/officeart/2005/8/layout/list1"/>
    <dgm:cxn modelId="{E0FB1DA4-3FBD-4B37-AEA4-797EC8D6B315}" type="presParOf" srcId="{29C14D80-9378-4DBC-8F98-7A1924A78E08}" destId="{0BC5C34C-6965-41B3-8AB2-EFFE6BA44191}" srcOrd="1" destOrd="0" presId="urn:microsoft.com/office/officeart/2005/8/layout/list1"/>
    <dgm:cxn modelId="{2DE768A5-00ED-4643-8EF1-5D58A14812C9}" type="presParOf" srcId="{726BFED6-59D2-4F7E-90B2-0814C54F0E71}" destId="{CA2529F1-05C9-4708-AE54-66005BE69934}" srcOrd="5" destOrd="0" presId="urn:microsoft.com/office/officeart/2005/8/layout/list1"/>
    <dgm:cxn modelId="{A4DAFB85-5784-4B87-A119-A149DFD2781D}" type="presParOf" srcId="{726BFED6-59D2-4F7E-90B2-0814C54F0E71}" destId="{B6BC36D8-D5B0-4749-B56F-AC6C50C43627}" srcOrd="6" destOrd="0" presId="urn:microsoft.com/office/officeart/2005/8/layout/list1"/>
    <dgm:cxn modelId="{AE06ABE3-458E-4B53-9B7E-58C1749B7FD8}" type="presParOf" srcId="{726BFED6-59D2-4F7E-90B2-0814C54F0E71}" destId="{F8592033-9728-426D-B657-EA746F5D2E7F}" srcOrd="7" destOrd="0" presId="urn:microsoft.com/office/officeart/2005/8/layout/list1"/>
    <dgm:cxn modelId="{FEDCAE83-6D4A-4ED5-B54C-F7EC3B149C5D}" type="presParOf" srcId="{726BFED6-59D2-4F7E-90B2-0814C54F0E71}" destId="{31C34959-0A23-4DA3-BCF2-F8D1D918B54E}" srcOrd="8" destOrd="0" presId="urn:microsoft.com/office/officeart/2005/8/layout/list1"/>
    <dgm:cxn modelId="{2CFF2D63-1AC1-45DF-BF94-23373C568031}" type="presParOf" srcId="{31C34959-0A23-4DA3-BCF2-F8D1D918B54E}" destId="{EA9570EB-7D53-4F83-BD89-18364F7966D1}" srcOrd="0" destOrd="0" presId="urn:microsoft.com/office/officeart/2005/8/layout/list1"/>
    <dgm:cxn modelId="{A5578389-77D0-4AEF-9FC8-B7F65FD9681E}" type="presParOf" srcId="{31C34959-0A23-4DA3-BCF2-F8D1D918B54E}" destId="{DB92616B-573E-402D-8DA0-86C7108371DC}" srcOrd="1" destOrd="0" presId="urn:microsoft.com/office/officeart/2005/8/layout/list1"/>
    <dgm:cxn modelId="{9411AD06-AFCB-4D5A-AEA8-E6E813AF2FC8}" type="presParOf" srcId="{726BFED6-59D2-4F7E-90B2-0814C54F0E71}" destId="{84A3CF46-AA02-40BD-B79D-3D93C13365F9}" srcOrd="9" destOrd="0" presId="urn:microsoft.com/office/officeart/2005/8/layout/list1"/>
    <dgm:cxn modelId="{0403ED41-F513-467C-84A3-26B9E6EA4C35}" type="presParOf" srcId="{726BFED6-59D2-4F7E-90B2-0814C54F0E71}" destId="{6C460B2E-B41F-4BE1-B515-98B1032B3945}" srcOrd="10" destOrd="0" presId="urn:microsoft.com/office/officeart/2005/8/layout/list1"/>
    <dgm:cxn modelId="{11E97413-2BA9-475D-8A4F-C2DF10E27611}" type="presParOf" srcId="{726BFED6-59D2-4F7E-90B2-0814C54F0E71}" destId="{CA3E6B5C-D625-4994-B867-064668612417}" srcOrd="11" destOrd="0" presId="urn:microsoft.com/office/officeart/2005/8/layout/list1"/>
    <dgm:cxn modelId="{2BB9B893-1157-4FB4-A9E5-07F997A34716}" type="presParOf" srcId="{726BFED6-59D2-4F7E-90B2-0814C54F0E71}" destId="{8FC9DA99-1060-49F0-BF5F-5A7B28180259}" srcOrd="12" destOrd="0" presId="urn:microsoft.com/office/officeart/2005/8/layout/list1"/>
    <dgm:cxn modelId="{C5371181-5D67-4501-8CBE-3CAD8993110F}" type="presParOf" srcId="{8FC9DA99-1060-49F0-BF5F-5A7B28180259}" destId="{65F75A86-541A-418C-83C1-2705EEE4A673}" srcOrd="0" destOrd="0" presId="urn:microsoft.com/office/officeart/2005/8/layout/list1"/>
    <dgm:cxn modelId="{0DC44204-1497-4247-87C0-F1D2CC2FD62C}" type="presParOf" srcId="{8FC9DA99-1060-49F0-BF5F-5A7B28180259}" destId="{FD1A25B7-8790-4764-8CEA-2354BABEF059}" srcOrd="1" destOrd="0" presId="urn:microsoft.com/office/officeart/2005/8/layout/list1"/>
    <dgm:cxn modelId="{888A90C2-E066-4843-9B88-60EAA50195F5}" type="presParOf" srcId="{726BFED6-59D2-4F7E-90B2-0814C54F0E71}" destId="{AFB33ED3-08DF-4003-B66D-825EA38BC2D0}" srcOrd="13" destOrd="0" presId="urn:microsoft.com/office/officeart/2005/8/layout/list1"/>
    <dgm:cxn modelId="{4EFDAA5F-0397-4804-85F9-66495EEA5A8A}" type="presParOf" srcId="{726BFED6-59D2-4F7E-90B2-0814C54F0E71}" destId="{DD042242-238F-4E32-8D4E-C4192F8A9F0B}" srcOrd="14" destOrd="0" presId="urn:microsoft.com/office/officeart/2005/8/layout/list1"/>
    <dgm:cxn modelId="{7577C50A-4141-4282-AEED-2926943CF742}" type="presParOf" srcId="{726BFED6-59D2-4F7E-90B2-0814C54F0E71}" destId="{D84BF2DA-5DAD-4173-8684-0E3E26373331}" srcOrd="15" destOrd="0" presId="urn:microsoft.com/office/officeart/2005/8/layout/list1"/>
    <dgm:cxn modelId="{06EAF1E5-54DA-429C-9975-43C38BA743E5}" type="presParOf" srcId="{726BFED6-59D2-4F7E-90B2-0814C54F0E71}" destId="{3A7F8BD2-64E2-4FD3-B77A-70D4AB53642F}" srcOrd="16" destOrd="0" presId="urn:microsoft.com/office/officeart/2005/8/layout/list1"/>
    <dgm:cxn modelId="{AD10AD75-94A6-47DE-8157-8BE36FF2FD44}" type="presParOf" srcId="{3A7F8BD2-64E2-4FD3-B77A-70D4AB53642F}" destId="{76B142A9-C225-46F9-A59F-8AD8C90AB86A}" srcOrd="0" destOrd="0" presId="urn:microsoft.com/office/officeart/2005/8/layout/list1"/>
    <dgm:cxn modelId="{6072010D-4CA2-4464-B584-2E64FDFF39AD}" type="presParOf" srcId="{3A7F8BD2-64E2-4FD3-B77A-70D4AB53642F}" destId="{02EDC5DB-D559-4FAB-83D6-E1DCCEB577D6}" srcOrd="1" destOrd="0" presId="urn:microsoft.com/office/officeart/2005/8/layout/list1"/>
    <dgm:cxn modelId="{A2E16588-3392-49DA-8C69-206CF48DE4F8}" type="presParOf" srcId="{726BFED6-59D2-4F7E-90B2-0814C54F0E71}" destId="{9AD7034B-FF72-4D95-A544-0686F7BA6D30}" srcOrd="17" destOrd="0" presId="urn:microsoft.com/office/officeart/2005/8/layout/list1"/>
    <dgm:cxn modelId="{298A1465-4156-47F4-91C3-4E9D76AE36FA}" type="presParOf" srcId="{726BFED6-59D2-4F7E-90B2-0814C54F0E71}" destId="{05BB580B-4C2B-45AB-B4B7-B915CC849745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public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private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9FC1ADC8-7F36-47E7-B130-C3A42FC82872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is the least restrictive of all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8C52DD2E-B684-443D-A914-0BE5D3DC3799}" type="parTrans" cxnId="{619F78A7-E08E-4B48-AA47-92CCC7861812}">
      <dgm:prSet/>
      <dgm:spPr/>
      <dgm:t>
        <a:bodyPr/>
        <a:lstStyle/>
        <a:p>
          <a:endParaRPr lang="en-IN"/>
        </a:p>
      </dgm:t>
    </dgm:pt>
    <dgm:pt modelId="{DBA31889-FDE3-462B-822B-367B3969F235}" type="sibTrans" cxnId="{619F78A7-E08E-4B48-AA47-92CCC7861812}">
      <dgm:prSet/>
      <dgm:spPr/>
      <dgm:t>
        <a:bodyPr/>
        <a:lstStyle/>
        <a:p>
          <a:endParaRPr lang="en-IN"/>
        </a:p>
      </dgm:t>
    </dgm:pt>
    <dgm:pt modelId="{504AD80A-1828-4AD0-A2B4-AC81A8B79AA6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cannot be used for classes and interfaces as well as fields and methods of an interface.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0F299833-B2D7-40A7-98AB-F3F593A4D8A2}" type="parTrans" cxnId="{1C80C4B9-1C3E-44EB-A29E-E068F56E3A87}">
      <dgm:prSet/>
      <dgm:spPr/>
      <dgm:t>
        <a:bodyPr/>
        <a:lstStyle/>
        <a:p>
          <a:endParaRPr lang="en-IN"/>
        </a:p>
      </dgm:t>
    </dgm:pt>
    <dgm:pt modelId="{6ABA12B4-5712-443D-A883-686ED84EBDD3}" type="sibTrans" cxnId="{1C80C4B9-1C3E-44EB-A29E-E068F56E3A87}">
      <dgm:prSet/>
      <dgm:spPr/>
      <dgm:t>
        <a:bodyPr/>
        <a:lstStyle/>
        <a:p>
          <a:endParaRPr lang="en-IN"/>
        </a:p>
      </dgm:t>
    </dgm:pt>
    <dgm:pt modelId="{4C0F91D2-E5E7-4598-ACDD-4CFDC2A270FB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 field, method, or class declared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is visible to any class in a Java application in the same package or in another.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87DF308E-4C06-412C-B97B-256D1F9AB585}" type="parTrans" cxnId="{B997B4DD-E5CE-4EB1-A2AE-FC3EDA6B1B58}">
      <dgm:prSet/>
      <dgm:spPr/>
      <dgm:t>
        <a:bodyPr/>
        <a:lstStyle/>
        <a:p>
          <a:endParaRPr lang="en-IN"/>
        </a:p>
      </dgm:t>
    </dgm:pt>
    <dgm:pt modelId="{BEE88181-5617-4137-B1E4-51F1E85CC2FF}" type="sibTrans" cxnId="{B997B4DD-E5CE-4EB1-A2AE-FC3EDA6B1B58}">
      <dgm:prSet/>
      <dgm:spPr/>
      <dgm:t>
        <a:bodyPr/>
        <a:lstStyle/>
        <a:p>
          <a:endParaRPr lang="en-IN"/>
        </a:p>
      </dgm:t>
    </dgm:pt>
    <dgm:pt modelId="{B39EF76D-5BFF-423C-8725-4560B4C06DE8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Fields and methods declared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cannot be accessed from outside the enclosing class.</a:t>
          </a:r>
        </a:p>
      </dgm:t>
    </dgm:pt>
    <dgm:pt modelId="{3FD02AAD-FC3F-4AC5-B874-B0E533B8A8D8}" type="parTrans" cxnId="{57CC4BE8-75C6-471D-AC18-12CA1192137D}">
      <dgm:prSet/>
      <dgm:spPr/>
      <dgm:t>
        <a:bodyPr/>
        <a:lstStyle/>
        <a:p>
          <a:endParaRPr lang="en-IN"/>
        </a:p>
      </dgm:t>
    </dgm:pt>
    <dgm:pt modelId="{351E030F-7B14-483D-A508-ABE41AB0C4CD}" type="sibTrans" cxnId="{57CC4BE8-75C6-471D-AC18-12CA1192137D}">
      <dgm:prSet/>
      <dgm:spPr/>
      <dgm:t>
        <a:bodyPr/>
        <a:lstStyle/>
        <a:p>
          <a:endParaRPr lang="en-IN"/>
        </a:p>
      </dgm:t>
    </dgm:pt>
    <dgm:pt modelId="{BBACA9B0-2CD9-4516-AD0F-067CA9977751}">
      <dgm:prSet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protected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B90D43CE-1114-4E10-9DD7-0C0BAD8685E6}" type="parTrans" cxnId="{2E00ED85-0910-46BD-981D-4C601EECDEE7}">
      <dgm:prSet/>
      <dgm:spPr/>
      <dgm:t>
        <a:bodyPr/>
        <a:lstStyle/>
        <a:p>
          <a:endParaRPr lang="en-IN"/>
        </a:p>
      </dgm:t>
    </dgm:pt>
    <dgm:pt modelId="{8F08A972-1F91-4E53-96AB-BACC0CD5C85D}" type="sibTrans" cxnId="{2E00ED85-0910-46BD-981D-4C601EECDEE7}">
      <dgm:prSet/>
      <dgm:spPr/>
      <dgm:t>
        <a:bodyPr/>
        <a:lstStyle/>
        <a:p>
          <a:endParaRPr lang="en-IN"/>
        </a:p>
      </dgm:t>
    </dgm:pt>
    <dgm:pt modelId="{97883F54-F4DE-47B1-82AD-E15A8F914904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is used with classes that share a parent-child relationship which is referred to as inheritance.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2D225913-4DA6-41FC-8486-63F978A50F7C}" type="parTrans" cxnId="{01758F51-573D-4E96-8E50-037EEFCD29C5}">
      <dgm:prSet/>
      <dgm:spPr/>
      <dgm:t>
        <a:bodyPr/>
        <a:lstStyle/>
        <a:p>
          <a:endParaRPr lang="en-IN"/>
        </a:p>
      </dgm:t>
    </dgm:pt>
    <dgm:pt modelId="{14303494-98D2-44D7-93B9-947A792CB212}" type="sibTrans" cxnId="{01758F51-573D-4E96-8E50-037EEFCD29C5}">
      <dgm:prSet/>
      <dgm:spPr/>
      <dgm:t>
        <a:bodyPr/>
        <a:lstStyle/>
        <a:p>
          <a:endParaRPr lang="en-IN"/>
        </a:p>
      </dgm:t>
    </dgm:pt>
    <dgm:pt modelId="{46454556-F13C-43F5-829F-4EE3627E13D0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keyword cannot be used for classes and interfaces as well as fields and methods of an interface.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58E4B96-EDDC-4AF8-9CC3-3C710BB0B1B4}" type="parTrans" cxnId="{89168EE9-DE08-44A7-A130-C27C5B6BB409}">
      <dgm:prSet/>
      <dgm:spPr/>
      <dgm:t>
        <a:bodyPr/>
        <a:lstStyle/>
        <a:p>
          <a:endParaRPr lang="en-IN"/>
        </a:p>
      </dgm:t>
    </dgm:pt>
    <dgm:pt modelId="{2A4C2EA5-7963-46F1-B2F1-0DAB87043527}" type="sibTrans" cxnId="{89168EE9-DE08-44A7-A130-C27C5B6BB409}">
      <dgm:prSet/>
      <dgm:spPr/>
      <dgm:t>
        <a:bodyPr/>
        <a:lstStyle/>
        <a:p>
          <a:endParaRPr lang="en-IN"/>
        </a:p>
      </dgm:t>
    </dgm:pt>
    <dgm:pt modelId="{E569C57D-1BF6-4A87-9469-11A8D259E31E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Fields and methods declared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in a parent or super class can be accessed only by its child or subclass in another packages.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FAF29607-7DCB-4931-9F02-025A777EA292}" type="parTrans" cxnId="{D5579D03-52D4-473D-8DC2-08B24BE5DA73}">
      <dgm:prSet/>
      <dgm:spPr/>
      <dgm:t>
        <a:bodyPr/>
        <a:lstStyle/>
        <a:p>
          <a:endParaRPr lang="en-IN"/>
        </a:p>
      </dgm:t>
    </dgm:pt>
    <dgm:pt modelId="{2E8E393B-34ED-4C4A-93C2-BA316D6617B6}" type="sibTrans" cxnId="{D5579D03-52D4-473D-8DC2-08B24BE5DA73}">
      <dgm:prSet/>
      <dgm:spPr/>
      <dgm:t>
        <a:bodyPr/>
        <a:lstStyle/>
        <a:p>
          <a:endParaRPr lang="en-IN"/>
        </a:p>
      </dgm:t>
    </dgm:pt>
    <dgm:pt modelId="{6B2D464E-1369-4880-9913-767839B41B18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Classes in the same package can also access protected fields and methods, even if they are not a subclass of the 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member’s class.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8B217F20-73B0-4695-9931-CA9D42283FEE}" type="parTrans" cxnId="{791B079C-C8EE-474F-8367-0811A10223CE}">
      <dgm:prSet/>
      <dgm:spPr/>
      <dgm:t>
        <a:bodyPr/>
        <a:lstStyle/>
        <a:p>
          <a:endParaRPr lang="en-IN"/>
        </a:p>
      </dgm:t>
    </dgm:pt>
    <dgm:pt modelId="{4480DD32-A14C-4C2D-8FF0-A18300BA2C17}" type="sibTrans" cxnId="{791B079C-C8EE-474F-8367-0811A10223CE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3" custScaleX="100849" custScaleY="131032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3" custScaleX="99151" custScaleY="112638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64AF64E-1D7D-416F-B093-80974671264D}" type="pres">
      <dgm:prSet presAssocID="{5413F2E3-6E5C-4C54-83C2-8648AA013DB4}" presName="spaceBetweenRectangles" presStyleCnt="0"/>
      <dgm:spPr/>
    </dgm:pt>
    <dgm:pt modelId="{64D1F4A4-5768-4FB2-ADD9-14284D71FA43}" type="pres">
      <dgm:prSet presAssocID="{BBACA9B0-2CD9-4516-AD0F-067CA9977751}" presName="parentLin" presStyleCnt="0"/>
      <dgm:spPr/>
    </dgm:pt>
    <dgm:pt modelId="{D1282F08-642C-436A-9A6E-A03A552F3432}" type="pres">
      <dgm:prSet presAssocID="{BBACA9B0-2CD9-4516-AD0F-067CA9977751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18897177-79B7-4417-A681-1C7E187C3B8F}" type="pres">
      <dgm:prSet presAssocID="{BBACA9B0-2CD9-4516-AD0F-067CA997775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06DC159-8FC9-4746-982F-A5CC7E46AE6A}" type="pres">
      <dgm:prSet presAssocID="{BBACA9B0-2CD9-4516-AD0F-067CA9977751}" presName="negativeSpace" presStyleCnt="0"/>
      <dgm:spPr/>
    </dgm:pt>
    <dgm:pt modelId="{E9404177-3221-4087-A4A1-1CC618D16F83}" type="pres">
      <dgm:prSet presAssocID="{BBACA9B0-2CD9-4516-AD0F-067CA9977751}" presName="childText" presStyleLbl="conFgAcc1" presStyleIdx="2" presStyleCnt="3" custLinFactNeighborX="926" custLinFactNeighborY="-424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619F78A7-E08E-4B48-AA47-92CCC7861812}" srcId="{8A9CBDE3-943D-44B1-AA3B-2C775C191735}" destId="{9FC1ADC8-7F36-47E7-B130-C3A42FC82872}" srcOrd="0" destOrd="0" parTransId="{8C52DD2E-B684-443D-A914-0BE5D3DC3799}" sibTransId="{DBA31889-FDE3-462B-822B-367B3969F235}"/>
    <dgm:cxn modelId="{2E00ED85-0910-46BD-981D-4C601EECDEE7}" srcId="{77C6A721-0D40-49DF-9896-538D015E2C22}" destId="{BBACA9B0-2CD9-4516-AD0F-067CA9977751}" srcOrd="2" destOrd="0" parTransId="{B90D43CE-1114-4E10-9DD7-0C0BAD8685E6}" sibTransId="{8F08A972-1F91-4E53-96AB-BACC0CD5C85D}"/>
    <dgm:cxn modelId="{E6FF60F2-BEB5-4DA8-ADF8-783E771D9813}" type="presOf" srcId="{8A9CBDE3-943D-44B1-AA3B-2C775C191735}" destId="{8AFF8CDB-0AF9-4EA6-BECC-E63ACC5B5E29}" srcOrd="0" destOrd="0" presId="urn:microsoft.com/office/officeart/2005/8/layout/list1"/>
    <dgm:cxn modelId="{EF7B50D8-1D31-4E3A-8AF2-F795569F8A68}" type="presOf" srcId="{0B2AD9EF-F3ED-4D54-857D-CC1F43F8AFD6}" destId="{0BC5C34C-6965-41B3-8AB2-EFFE6BA44191}" srcOrd="1" destOrd="0" presId="urn:microsoft.com/office/officeart/2005/8/layout/list1"/>
    <dgm:cxn modelId="{7E39FE25-2DE5-49E2-81C7-A923DDC82CBC}" type="presOf" srcId="{77C6A721-0D40-49DF-9896-538D015E2C22}" destId="{726BFED6-59D2-4F7E-90B2-0814C54F0E71}" srcOrd="0" destOrd="0" presId="urn:microsoft.com/office/officeart/2005/8/layout/list1"/>
    <dgm:cxn modelId="{7E9EE8A3-4A27-459D-977E-FB32764E9012}" type="presOf" srcId="{0B2AD9EF-F3ED-4D54-857D-CC1F43F8AFD6}" destId="{DD0F1857-B597-431D-9A0F-C159A0C4F7FE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10B64349-AA95-4C45-A437-6DA83F7B9F88}" type="presOf" srcId="{8A9CBDE3-943D-44B1-AA3B-2C775C191735}" destId="{944BAB04-7C51-4F32-B3D9-6B3BFE861060}" srcOrd="1" destOrd="0" presId="urn:microsoft.com/office/officeart/2005/8/layout/list1"/>
    <dgm:cxn modelId="{4E8C3AAE-DCCA-4DD4-A3A1-063644148A70}" type="presOf" srcId="{E569C57D-1BF6-4A87-9469-11A8D259E31E}" destId="{E9404177-3221-4087-A4A1-1CC618D16F83}" srcOrd="0" destOrd="2" presId="urn:microsoft.com/office/officeart/2005/8/layout/list1"/>
    <dgm:cxn modelId="{F7A24766-6BD7-41F7-A6F6-1C30C80B8303}" type="presOf" srcId="{97883F54-F4DE-47B1-82AD-E15A8F914904}" destId="{E9404177-3221-4087-A4A1-1CC618D16F83}" srcOrd="0" destOrd="0" presId="urn:microsoft.com/office/officeart/2005/8/layout/list1"/>
    <dgm:cxn modelId="{77F97EF3-EA92-4834-BA03-BF6723AC255D}" type="presOf" srcId="{BBACA9B0-2CD9-4516-AD0F-067CA9977751}" destId="{18897177-79B7-4417-A681-1C7E187C3B8F}" srcOrd="1" destOrd="0" presId="urn:microsoft.com/office/officeart/2005/8/layout/list1"/>
    <dgm:cxn modelId="{89168EE9-DE08-44A7-A130-C27C5B6BB409}" srcId="{BBACA9B0-2CD9-4516-AD0F-067CA9977751}" destId="{46454556-F13C-43F5-829F-4EE3627E13D0}" srcOrd="1" destOrd="0" parTransId="{158E4B96-EDDC-4AF8-9CC3-3C710BB0B1B4}" sibTransId="{2A4C2EA5-7963-46F1-B2F1-0DAB87043527}"/>
    <dgm:cxn modelId="{1C80C4B9-1C3E-44EB-A29E-E068F56E3A87}" srcId="{0B2AD9EF-F3ED-4D54-857D-CC1F43F8AFD6}" destId="{504AD80A-1828-4AD0-A2B4-AC81A8B79AA6}" srcOrd="0" destOrd="0" parTransId="{0F299833-B2D7-40A7-98AB-F3F593A4D8A2}" sibTransId="{6ABA12B4-5712-443D-A883-686ED84EBDD3}"/>
    <dgm:cxn modelId="{25E31815-3F1D-412E-8BD3-1524CACA0A1A}" type="presOf" srcId="{504AD80A-1828-4AD0-A2B4-AC81A8B79AA6}" destId="{B6BC36D8-D5B0-4749-B56F-AC6C50C43627}" srcOrd="0" destOrd="0" presId="urn:microsoft.com/office/officeart/2005/8/layout/list1"/>
    <dgm:cxn modelId="{57CC4BE8-75C6-471D-AC18-12CA1192137D}" srcId="{0B2AD9EF-F3ED-4D54-857D-CC1F43F8AFD6}" destId="{B39EF76D-5BFF-423C-8725-4560B4C06DE8}" srcOrd="1" destOrd="0" parTransId="{3FD02AAD-FC3F-4AC5-B874-B0E533B8A8D8}" sibTransId="{351E030F-7B14-483D-A508-ABE41AB0C4CD}"/>
    <dgm:cxn modelId="{6E29BFCE-B796-46B2-961B-A358E959C85C}" type="presOf" srcId="{9FC1ADC8-7F36-47E7-B130-C3A42FC82872}" destId="{A3794F34-CF38-4878-8BA7-B0E44BC4E8BE}" srcOrd="0" destOrd="0" presId="urn:microsoft.com/office/officeart/2005/8/layout/list1"/>
    <dgm:cxn modelId="{791B079C-C8EE-474F-8367-0811A10223CE}" srcId="{BBACA9B0-2CD9-4516-AD0F-067CA9977751}" destId="{6B2D464E-1369-4880-9913-767839B41B18}" srcOrd="3" destOrd="0" parTransId="{8B217F20-73B0-4695-9931-CA9D42283FEE}" sibTransId="{4480DD32-A14C-4C2D-8FF0-A18300BA2C17}"/>
    <dgm:cxn modelId="{01758F51-573D-4E96-8E50-037EEFCD29C5}" srcId="{BBACA9B0-2CD9-4516-AD0F-067CA9977751}" destId="{97883F54-F4DE-47B1-82AD-E15A8F914904}" srcOrd="0" destOrd="0" parTransId="{2D225913-4DA6-41FC-8486-63F978A50F7C}" sibTransId="{14303494-98D2-44D7-93B9-947A792CB212}"/>
    <dgm:cxn modelId="{D5579D03-52D4-473D-8DC2-08B24BE5DA73}" srcId="{BBACA9B0-2CD9-4516-AD0F-067CA9977751}" destId="{E569C57D-1BF6-4A87-9469-11A8D259E31E}" srcOrd="2" destOrd="0" parTransId="{FAF29607-7DCB-4931-9F02-025A777EA292}" sibTransId="{2E8E393B-34ED-4C4A-93C2-BA316D6617B6}"/>
    <dgm:cxn modelId="{3FF5ED1F-D5E2-4146-9999-3B03F1209117}" type="presOf" srcId="{6B2D464E-1369-4880-9913-767839B41B18}" destId="{E9404177-3221-4087-A4A1-1CC618D16F83}" srcOrd="0" destOrd="3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EAF597A6-F44F-4BB5-A414-53AEE5566CEE}" type="presOf" srcId="{BBACA9B0-2CD9-4516-AD0F-067CA9977751}" destId="{D1282F08-642C-436A-9A6E-A03A552F3432}" srcOrd="0" destOrd="0" presId="urn:microsoft.com/office/officeart/2005/8/layout/list1"/>
    <dgm:cxn modelId="{B997B4DD-E5CE-4EB1-A2AE-FC3EDA6B1B58}" srcId="{8A9CBDE3-943D-44B1-AA3B-2C775C191735}" destId="{4C0F91D2-E5E7-4598-ACDD-4CFDC2A270FB}" srcOrd="1" destOrd="0" parTransId="{87DF308E-4C06-412C-B97B-256D1F9AB585}" sibTransId="{BEE88181-5617-4137-B1E4-51F1E85CC2FF}"/>
    <dgm:cxn modelId="{CA167CFD-ADEF-4895-A29C-3CDBC190A20F}" type="presOf" srcId="{B39EF76D-5BFF-423C-8725-4560B4C06DE8}" destId="{B6BC36D8-D5B0-4749-B56F-AC6C50C43627}" srcOrd="0" destOrd="1" presId="urn:microsoft.com/office/officeart/2005/8/layout/list1"/>
    <dgm:cxn modelId="{BCE7CD2E-4383-4B74-A67D-CD018DF924BB}" type="presOf" srcId="{46454556-F13C-43F5-829F-4EE3627E13D0}" destId="{E9404177-3221-4087-A4A1-1CC618D16F83}" srcOrd="0" destOrd="1" presId="urn:microsoft.com/office/officeart/2005/8/layout/list1"/>
    <dgm:cxn modelId="{4CD2EED0-0AC9-4E76-B3DA-AFE1F46A2830}" type="presOf" srcId="{4C0F91D2-E5E7-4598-ACDD-4CFDC2A270FB}" destId="{A3794F34-CF38-4878-8BA7-B0E44BC4E8BE}" srcOrd="0" destOrd="1" presId="urn:microsoft.com/office/officeart/2005/8/layout/list1"/>
    <dgm:cxn modelId="{905CA374-27E1-43BB-8CED-8E6A189A2FB3}" type="presParOf" srcId="{726BFED6-59D2-4F7E-90B2-0814C54F0E71}" destId="{9825C2F4-6259-4087-975F-D7E57656305B}" srcOrd="0" destOrd="0" presId="urn:microsoft.com/office/officeart/2005/8/layout/list1"/>
    <dgm:cxn modelId="{3976C460-D878-4E6E-8FF9-2930B93B2C68}" type="presParOf" srcId="{9825C2F4-6259-4087-975F-D7E57656305B}" destId="{8AFF8CDB-0AF9-4EA6-BECC-E63ACC5B5E29}" srcOrd="0" destOrd="0" presId="urn:microsoft.com/office/officeart/2005/8/layout/list1"/>
    <dgm:cxn modelId="{C020B8A1-4178-4BD9-970D-EC8982DDC931}" type="presParOf" srcId="{9825C2F4-6259-4087-975F-D7E57656305B}" destId="{944BAB04-7C51-4F32-B3D9-6B3BFE861060}" srcOrd="1" destOrd="0" presId="urn:microsoft.com/office/officeart/2005/8/layout/list1"/>
    <dgm:cxn modelId="{D01AB675-5D65-4E1A-B42E-166D6DAE2E8A}" type="presParOf" srcId="{726BFED6-59D2-4F7E-90B2-0814C54F0E71}" destId="{0B92971E-CD3F-40AB-A72B-D3F249C8A999}" srcOrd="1" destOrd="0" presId="urn:microsoft.com/office/officeart/2005/8/layout/list1"/>
    <dgm:cxn modelId="{63F2AAAD-522A-4815-9D77-78F427B1838E}" type="presParOf" srcId="{726BFED6-59D2-4F7E-90B2-0814C54F0E71}" destId="{A3794F34-CF38-4878-8BA7-B0E44BC4E8BE}" srcOrd="2" destOrd="0" presId="urn:microsoft.com/office/officeart/2005/8/layout/list1"/>
    <dgm:cxn modelId="{4BFFC765-DCF7-4290-84A3-8C109A68F141}" type="presParOf" srcId="{726BFED6-59D2-4F7E-90B2-0814C54F0E71}" destId="{F2E948CE-AB6E-441B-9C84-EB73198946D1}" srcOrd="3" destOrd="0" presId="urn:microsoft.com/office/officeart/2005/8/layout/list1"/>
    <dgm:cxn modelId="{4A74EFC6-D33F-4894-A356-3E7DF1628986}" type="presParOf" srcId="{726BFED6-59D2-4F7E-90B2-0814C54F0E71}" destId="{29C14D80-9378-4DBC-8F98-7A1924A78E08}" srcOrd="4" destOrd="0" presId="urn:microsoft.com/office/officeart/2005/8/layout/list1"/>
    <dgm:cxn modelId="{0D4B157E-607F-4BCD-99F3-97E91F206E87}" type="presParOf" srcId="{29C14D80-9378-4DBC-8F98-7A1924A78E08}" destId="{DD0F1857-B597-431D-9A0F-C159A0C4F7FE}" srcOrd="0" destOrd="0" presId="urn:microsoft.com/office/officeart/2005/8/layout/list1"/>
    <dgm:cxn modelId="{15DA49E1-E3CC-4279-A10B-5749EB690348}" type="presParOf" srcId="{29C14D80-9378-4DBC-8F98-7A1924A78E08}" destId="{0BC5C34C-6965-41B3-8AB2-EFFE6BA44191}" srcOrd="1" destOrd="0" presId="urn:microsoft.com/office/officeart/2005/8/layout/list1"/>
    <dgm:cxn modelId="{B276766C-D5D4-4BA8-9603-941088D61813}" type="presParOf" srcId="{726BFED6-59D2-4F7E-90B2-0814C54F0E71}" destId="{CA2529F1-05C9-4708-AE54-66005BE69934}" srcOrd="5" destOrd="0" presId="urn:microsoft.com/office/officeart/2005/8/layout/list1"/>
    <dgm:cxn modelId="{72092E7B-AD79-411E-8545-98757814367E}" type="presParOf" srcId="{726BFED6-59D2-4F7E-90B2-0814C54F0E71}" destId="{B6BC36D8-D5B0-4749-B56F-AC6C50C43627}" srcOrd="6" destOrd="0" presId="urn:microsoft.com/office/officeart/2005/8/layout/list1"/>
    <dgm:cxn modelId="{62A65D28-E47A-46F6-92EA-F2874EF38846}" type="presParOf" srcId="{726BFED6-59D2-4F7E-90B2-0814C54F0E71}" destId="{B64AF64E-1D7D-416F-B093-80974671264D}" srcOrd="7" destOrd="0" presId="urn:microsoft.com/office/officeart/2005/8/layout/list1"/>
    <dgm:cxn modelId="{F983108D-0D49-45D8-ABE2-E48D370ABEF7}" type="presParOf" srcId="{726BFED6-59D2-4F7E-90B2-0814C54F0E71}" destId="{64D1F4A4-5768-4FB2-ADD9-14284D71FA43}" srcOrd="8" destOrd="0" presId="urn:microsoft.com/office/officeart/2005/8/layout/list1"/>
    <dgm:cxn modelId="{41070AB2-3E94-43EA-8AAF-9254CD0E9F82}" type="presParOf" srcId="{64D1F4A4-5768-4FB2-ADD9-14284D71FA43}" destId="{D1282F08-642C-436A-9A6E-A03A552F3432}" srcOrd="0" destOrd="0" presId="urn:microsoft.com/office/officeart/2005/8/layout/list1"/>
    <dgm:cxn modelId="{A244C968-BD67-4403-B83E-C1C15469E6FB}" type="presParOf" srcId="{64D1F4A4-5768-4FB2-ADD9-14284D71FA43}" destId="{18897177-79B7-4417-A681-1C7E187C3B8F}" srcOrd="1" destOrd="0" presId="urn:microsoft.com/office/officeart/2005/8/layout/list1"/>
    <dgm:cxn modelId="{2729599B-70BE-4712-802E-38D62BBBDF78}" type="presParOf" srcId="{726BFED6-59D2-4F7E-90B2-0814C54F0E71}" destId="{406DC159-8FC9-4746-982F-A5CC7E46AE6A}" srcOrd="9" destOrd="0" presId="urn:microsoft.com/office/officeart/2005/8/layout/list1"/>
    <dgm:cxn modelId="{D25E8F5F-D45C-4941-A1EF-0B60F373395C}" type="presParOf" srcId="{726BFED6-59D2-4F7E-90B2-0814C54F0E71}" destId="{E9404177-3221-4087-A4A1-1CC618D16F8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Default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9FC1ADC8-7F36-47E7-B130-C3A42FC82872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default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is used when no access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is present.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8C52DD2E-B684-443D-A914-0BE5D3DC3799}" type="parTrans" cxnId="{619F78A7-E08E-4B48-AA47-92CCC7861812}">
      <dgm:prSet/>
      <dgm:spPr/>
      <dgm:t>
        <a:bodyPr/>
        <a:lstStyle/>
        <a:p>
          <a:endParaRPr lang="en-IN"/>
        </a:p>
      </dgm:t>
    </dgm:pt>
    <dgm:pt modelId="{DBA31889-FDE3-462B-822B-367B3969F235}" type="sibTrans" cxnId="{619F78A7-E08E-4B48-AA47-92CCC7861812}">
      <dgm:prSet/>
      <dgm:spPr/>
      <dgm:t>
        <a:bodyPr/>
        <a:lstStyle/>
        <a:p>
          <a:endParaRPr lang="en-IN"/>
        </a:p>
      </dgm:t>
    </dgm:pt>
    <dgm:pt modelId="{C467F15A-9D0D-47EC-9640-31B9597DA168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default specifier gets applied to any class, field, or method for which no access specifier has been mentioned. </a:t>
          </a:r>
        </a:p>
      </dgm:t>
    </dgm:pt>
    <dgm:pt modelId="{C577310C-9E56-4228-95FE-8087B35C6429}" type="parTrans" cxnId="{5F180519-67E7-466A-B845-7798E13DEF47}">
      <dgm:prSet/>
      <dgm:spPr/>
      <dgm:t>
        <a:bodyPr/>
        <a:lstStyle/>
        <a:p>
          <a:endParaRPr lang="en-IN"/>
        </a:p>
      </dgm:t>
    </dgm:pt>
    <dgm:pt modelId="{1F05A64F-0838-4F4D-9757-57B37818E134}" type="sibTrans" cxnId="{5F180519-67E7-466A-B845-7798E13DEF47}">
      <dgm:prSet/>
      <dgm:spPr/>
      <dgm:t>
        <a:bodyPr/>
        <a:lstStyle/>
        <a:p>
          <a:endParaRPr lang="en-IN"/>
        </a:p>
      </dgm:t>
    </dgm:pt>
    <dgm:pt modelId="{2DBDD42A-9C81-468D-8B2C-C1003E90BA55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With default specifier, the class, field, or method is accessible only to the classes of the same package. </a:t>
          </a:r>
        </a:p>
      </dgm:t>
    </dgm:pt>
    <dgm:pt modelId="{A5788D82-54F3-47E4-8D9F-BB26099AB703}" type="parTrans" cxnId="{A7B25361-55E1-490B-81E4-9CEC5E4C0BCC}">
      <dgm:prSet/>
      <dgm:spPr/>
      <dgm:t>
        <a:bodyPr/>
        <a:lstStyle/>
        <a:p>
          <a:endParaRPr lang="en-IN"/>
        </a:p>
      </dgm:t>
    </dgm:pt>
    <dgm:pt modelId="{75061508-A554-4C15-9F5F-3C190E42378A}" type="sibTrans" cxnId="{A7B25361-55E1-490B-81E4-9CEC5E4C0BCC}">
      <dgm:prSet/>
      <dgm:spPr/>
      <dgm:t>
        <a:bodyPr/>
        <a:lstStyle/>
        <a:p>
          <a:endParaRPr lang="en-IN"/>
        </a:p>
      </dgm:t>
    </dgm:pt>
    <dgm:pt modelId="{61D94148-C81D-4154-A29E-0167BD572312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The default specifier is not used for fields and methods within an interface.</a:t>
          </a:r>
        </a:p>
      </dgm:t>
    </dgm:pt>
    <dgm:pt modelId="{9FBEBEAD-1AAC-4CCE-928F-E17469499DD1}" type="parTrans" cxnId="{4AC88DCC-9483-4252-85EA-4EC5B2B00DDC}">
      <dgm:prSet/>
      <dgm:spPr/>
      <dgm:t>
        <a:bodyPr/>
        <a:lstStyle/>
        <a:p>
          <a:endParaRPr lang="en-IN"/>
        </a:p>
      </dgm:t>
    </dgm:pt>
    <dgm:pt modelId="{0E50D387-3F64-4CAC-9D95-E67D7349C09D}" type="sibTrans" cxnId="{4AC88DCC-9483-4252-85EA-4EC5B2B00DDC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1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1" custScaleX="100849" custScaleY="131032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619F78A7-E08E-4B48-AA47-92CCC7861812}" srcId="{8A9CBDE3-943D-44B1-AA3B-2C775C191735}" destId="{9FC1ADC8-7F36-47E7-B130-C3A42FC82872}" srcOrd="0" destOrd="0" parTransId="{8C52DD2E-B684-443D-A914-0BE5D3DC3799}" sibTransId="{DBA31889-FDE3-462B-822B-367B3969F235}"/>
    <dgm:cxn modelId="{805558E7-E370-4E66-80F1-8468C511454E}" type="presOf" srcId="{77C6A721-0D40-49DF-9896-538D015E2C22}" destId="{726BFED6-59D2-4F7E-90B2-0814C54F0E71}" srcOrd="0" destOrd="0" presId="urn:microsoft.com/office/officeart/2005/8/layout/list1"/>
    <dgm:cxn modelId="{49564D12-8B03-4FFC-9185-4F49AC567B02}" type="presOf" srcId="{9FC1ADC8-7F36-47E7-B130-C3A42FC82872}" destId="{A3794F34-CF38-4878-8BA7-B0E44BC4E8BE}" srcOrd="0" destOrd="0" presId="urn:microsoft.com/office/officeart/2005/8/layout/list1"/>
    <dgm:cxn modelId="{4AC88DCC-9483-4252-85EA-4EC5B2B00DDC}" srcId="{8A9CBDE3-943D-44B1-AA3B-2C775C191735}" destId="{61D94148-C81D-4154-A29E-0167BD572312}" srcOrd="3" destOrd="0" parTransId="{9FBEBEAD-1AAC-4CCE-928F-E17469499DD1}" sibTransId="{0E50D387-3F64-4CAC-9D95-E67D7349C09D}"/>
    <dgm:cxn modelId="{517C0C20-4195-4E11-9CCA-D86CCDF0D460}" type="presOf" srcId="{8A9CBDE3-943D-44B1-AA3B-2C775C191735}" destId="{944BAB04-7C51-4F32-B3D9-6B3BFE861060}" srcOrd="1" destOrd="0" presId="urn:microsoft.com/office/officeart/2005/8/layout/list1"/>
    <dgm:cxn modelId="{28440B82-CB60-4162-97E5-DABB54DFE6E2}" type="presOf" srcId="{C467F15A-9D0D-47EC-9640-31B9597DA168}" destId="{A3794F34-CF38-4878-8BA7-B0E44BC4E8BE}" srcOrd="0" destOrd="1" presId="urn:microsoft.com/office/officeart/2005/8/layout/list1"/>
    <dgm:cxn modelId="{5F180519-67E7-466A-B845-7798E13DEF47}" srcId="{8A9CBDE3-943D-44B1-AA3B-2C775C191735}" destId="{C467F15A-9D0D-47EC-9640-31B9597DA168}" srcOrd="1" destOrd="0" parTransId="{C577310C-9E56-4228-95FE-8087B35C6429}" sibTransId="{1F05A64F-0838-4F4D-9757-57B37818E134}"/>
    <dgm:cxn modelId="{A7B25361-55E1-490B-81E4-9CEC5E4C0BCC}" srcId="{8A9CBDE3-943D-44B1-AA3B-2C775C191735}" destId="{2DBDD42A-9C81-468D-8B2C-C1003E90BA55}" srcOrd="2" destOrd="0" parTransId="{A5788D82-54F3-47E4-8D9F-BB26099AB703}" sibTransId="{75061508-A554-4C15-9F5F-3C190E42378A}"/>
    <dgm:cxn modelId="{2E655AF1-C904-4E30-8ADD-3BE4A0103B48}" type="presOf" srcId="{61D94148-C81D-4154-A29E-0167BD572312}" destId="{A3794F34-CF38-4878-8BA7-B0E44BC4E8BE}" srcOrd="0" destOrd="3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215BB2ED-DC4D-4771-9701-1183B7B1A2FA}" type="presOf" srcId="{8A9CBDE3-943D-44B1-AA3B-2C775C191735}" destId="{8AFF8CDB-0AF9-4EA6-BECC-E63ACC5B5E29}" srcOrd="0" destOrd="0" presId="urn:microsoft.com/office/officeart/2005/8/layout/list1"/>
    <dgm:cxn modelId="{05E61AF5-B093-496F-B231-D9516E5366AB}" type="presOf" srcId="{2DBDD42A-9C81-468D-8B2C-C1003E90BA55}" destId="{A3794F34-CF38-4878-8BA7-B0E44BC4E8BE}" srcOrd="0" destOrd="2" presId="urn:microsoft.com/office/officeart/2005/8/layout/list1"/>
    <dgm:cxn modelId="{5EB544D4-B23D-45F9-87EF-F9451A3C3DA3}" type="presParOf" srcId="{726BFED6-59D2-4F7E-90B2-0814C54F0E71}" destId="{9825C2F4-6259-4087-975F-D7E57656305B}" srcOrd="0" destOrd="0" presId="urn:microsoft.com/office/officeart/2005/8/layout/list1"/>
    <dgm:cxn modelId="{C2E141D2-557F-4B8A-A7A4-742850FACDCC}" type="presParOf" srcId="{9825C2F4-6259-4087-975F-D7E57656305B}" destId="{8AFF8CDB-0AF9-4EA6-BECC-E63ACC5B5E29}" srcOrd="0" destOrd="0" presId="urn:microsoft.com/office/officeart/2005/8/layout/list1"/>
    <dgm:cxn modelId="{E3D430BF-097C-437F-9D10-56718213F706}" type="presParOf" srcId="{9825C2F4-6259-4087-975F-D7E57656305B}" destId="{944BAB04-7C51-4F32-B3D9-6B3BFE861060}" srcOrd="1" destOrd="0" presId="urn:microsoft.com/office/officeart/2005/8/layout/list1"/>
    <dgm:cxn modelId="{5CA6D96F-484F-42C1-BC9D-C651B126E55D}" type="presParOf" srcId="{726BFED6-59D2-4F7E-90B2-0814C54F0E71}" destId="{0B92971E-CD3F-40AB-A72B-D3F249C8A999}" srcOrd="1" destOrd="0" presId="urn:microsoft.com/office/officeart/2005/8/layout/list1"/>
    <dgm:cxn modelId="{5F6194FD-9951-4DF8-BAF4-CB16E1B0FCD1}" type="presParOf" srcId="{726BFED6-59D2-4F7E-90B2-0814C54F0E71}" destId="{A3794F34-CF38-4878-8BA7-B0E44BC4E8B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While declaring members, a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cannot be used with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abstract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, but it can be used with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final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or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static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.</a:t>
          </a:r>
          <a:endParaRPr lang="en-IN" sz="14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No 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can be repeated twice in a single declaration.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 constructor when declared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will be accessible in the class where it was created.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C3FD1DAA-D759-4DF4-B5BA-9D424BEB5D09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 constructor when declared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will be accessible within the class where it was created and in the inheriting classes.</a:t>
          </a:r>
        </a:p>
      </dgm:t>
    </dgm:pt>
    <dgm:pt modelId="{739B48BB-EA32-4B94-8968-4AB4F63C4A11}" type="parTrans" cxnId="{48CA3C44-3B5E-423A-ADB8-2D83B1A40E99}">
      <dgm:prSet/>
      <dgm:spPr/>
      <dgm:t>
        <a:bodyPr/>
        <a:lstStyle/>
        <a:p>
          <a:endParaRPr lang="en-IN"/>
        </a:p>
      </dgm:t>
    </dgm:pt>
    <dgm:pt modelId="{BBC7983B-202B-44AA-A561-C0CDE901E1BB}" type="sibTrans" cxnId="{48CA3C44-3B5E-423A-ADB8-2D83B1A40E99}">
      <dgm:prSet/>
      <dgm:spPr/>
      <dgm:t>
        <a:bodyPr/>
        <a:lstStyle/>
        <a:p>
          <a:endParaRPr lang="en-IN"/>
        </a:p>
      </dgm:t>
    </dgm:pt>
    <dgm:pt modelId="{33A22C7F-AEA6-424A-BFF0-DBC2C563A596}">
      <dgm:prSet phldrT="[Text]" custT="1"/>
      <dgm:spPr/>
      <dgm:t>
        <a:bodyPr/>
        <a:lstStyle/>
        <a:p>
          <a:r>
            <a:rPr lang="en-IN" sz="1400" b="1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cannot be used with fields and methods of an interface.</a:t>
          </a:r>
        </a:p>
      </dgm:t>
    </dgm:pt>
    <dgm:pt modelId="{DA92FABD-F4AA-4657-BECD-471930D84129}" type="parTrans" cxnId="{D69F63E3-B46D-4EED-8253-43CA7142BAA2}">
      <dgm:prSet/>
      <dgm:spPr/>
      <dgm:t>
        <a:bodyPr/>
        <a:lstStyle/>
        <a:p>
          <a:endParaRPr lang="en-IN"/>
        </a:p>
      </dgm:t>
    </dgm:pt>
    <dgm:pt modelId="{3F53E2C0-02D2-4633-AFDE-FA6CAE5E5891}" type="sibTrans" cxnId="{D69F63E3-B46D-4EED-8253-43CA7142BAA2}">
      <dgm:prSet/>
      <dgm:spPr/>
      <dgm:t>
        <a:bodyPr/>
        <a:lstStyle/>
        <a:p>
          <a:endParaRPr lang="en-IN"/>
        </a:p>
      </dgm:t>
    </dgm:pt>
    <dgm:pt modelId="{322E322E-1D2F-4BC5-AE50-123067D7E5A8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The most restrictive access level must be used that is appropriate for a particular member.</a:t>
          </a:r>
        </a:p>
      </dgm:t>
    </dgm:pt>
    <dgm:pt modelId="{4C3A4D41-1912-48A2-94FB-CDE08AD1B31D}" type="parTrans" cxnId="{25F65F00-D6F0-4EF4-9292-4EDA0F08002C}">
      <dgm:prSet/>
      <dgm:spPr/>
      <dgm:t>
        <a:bodyPr/>
        <a:lstStyle/>
        <a:p>
          <a:endParaRPr lang="en-IN"/>
        </a:p>
      </dgm:t>
    </dgm:pt>
    <dgm:pt modelId="{035A9FDA-C1E0-4801-A3B3-1244EB6C45A4}" type="sibTrans" cxnId="{25F65F00-D6F0-4EF4-9292-4EDA0F08002C}">
      <dgm:prSet/>
      <dgm:spPr/>
      <dgm:t>
        <a:bodyPr/>
        <a:lstStyle/>
        <a:p>
          <a:endParaRPr lang="en-IN"/>
        </a:p>
      </dgm:t>
    </dgm:pt>
    <dgm:pt modelId="{6AD7CEB2-C35C-44EB-AA2B-A766E3E3B3EF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Mostly, a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400" b="1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is used at all times unless there is a valid reason for not using it.</a:t>
          </a:r>
        </a:p>
      </dgm:t>
    </dgm:pt>
    <dgm:pt modelId="{BBB6317B-E37B-42ED-A0F8-C61834363032}" type="parTrans" cxnId="{B0EAC444-0900-4DFC-9A79-84EBF353FB77}">
      <dgm:prSet/>
      <dgm:spPr/>
      <dgm:t>
        <a:bodyPr/>
        <a:lstStyle/>
        <a:p>
          <a:endParaRPr lang="en-IN"/>
        </a:p>
      </dgm:t>
    </dgm:pt>
    <dgm:pt modelId="{C8271204-B3E1-4D2F-B71F-5BEBC7F24561}" type="sibTrans" cxnId="{B0EAC444-0900-4DFC-9A79-84EBF353FB77}">
      <dgm:prSet/>
      <dgm:spPr/>
      <dgm:t>
        <a:bodyPr/>
        <a:lstStyle/>
        <a:p>
          <a:endParaRPr lang="en-IN"/>
        </a:p>
      </dgm:t>
    </dgm:pt>
    <dgm:pt modelId="{387B27E4-C725-43C7-B32D-A59B9F63354B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Avoid using 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 for fields except for constants.</a:t>
          </a:r>
        </a:p>
      </dgm:t>
    </dgm:pt>
    <dgm:pt modelId="{E0CE438D-DA68-468A-97A9-96EDAD7789CC}" type="parTrans" cxnId="{88C97265-F819-4333-9884-7130FA369C84}">
      <dgm:prSet/>
      <dgm:spPr/>
      <dgm:t>
        <a:bodyPr/>
        <a:lstStyle/>
        <a:p>
          <a:endParaRPr lang="en-IN"/>
        </a:p>
      </dgm:t>
    </dgm:pt>
    <dgm:pt modelId="{23704338-D25E-4B4E-A1FD-B47DE12D2611}" type="sibTrans" cxnId="{88C97265-F819-4333-9884-7130FA369C84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8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8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8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8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8592033-9728-426D-B657-EA746F5D2E7F}" type="pres">
      <dgm:prSet presAssocID="{5413F2E3-6E5C-4C54-83C2-8648AA013DB4}" presName="spaceBetweenRectangles" presStyleCnt="0"/>
      <dgm:spPr/>
      <dgm:t>
        <a:bodyPr/>
        <a:lstStyle/>
        <a:p>
          <a:endParaRPr lang="en-IN"/>
        </a:p>
      </dgm:t>
    </dgm:pt>
    <dgm:pt modelId="{31C34959-0A23-4DA3-BCF2-F8D1D918B54E}" type="pres">
      <dgm:prSet presAssocID="{6CBA835F-12DC-4712-8CC3-59D46C8B909D}" presName="parentLin" presStyleCnt="0"/>
      <dgm:spPr/>
      <dgm:t>
        <a:bodyPr/>
        <a:lstStyle/>
        <a:p>
          <a:endParaRPr lang="en-IN"/>
        </a:p>
      </dgm:t>
    </dgm:pt>
    <dgm:pt modelId="{EA9570EB-7D53-4F83-BD89-18364F7966D1}" type="pres">
      <dgm:prSet presAssocID="{6CBA835F-12DC-4712-8CC3-59D46C8B909D}" presName="parentLeftMargin" presStyleLbl="node1" presStyleIdx="1" presStyleCnt="8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8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  <dgm:t>
        <a:bodyPr/>
        <a:lstStyle/>
        <a:p>
          <a:endParaRPr lang="en-IN"/>
        </a:p>
      </dgm:t>
    </dgm:pt>
    <dgm:pt modelId="{6C460B2E-B41F-4BE1-B515-98B1032B3945}" type="pres">
      <dgm:prSet presAssocID="{6CBA835F-12DC-4712-8CC3-59D46C8B909D}" presName="childText" presStyleLbl="conFgAcc1" presStyleIdx="2" presStyleCnt="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3E6B5C-D625-4994-B867-064668612417}" type="pres">
      <dgm:prSet presAssocID="{36D8DAD5-7FF5-44FB-9E8E-0695D9463A88}" presName="spaceBetweenRectangles" presStyleCnt="0"/>
      <dgm:spPr/>
      <dgm:t>
        <a:bodyPr/>
        <a:lstStyle/>
        <a:p>
          <a:endParaRPr lang="en-IN"/>
        </a:p>
      </dgm:t>
    </dgm:pt>
    <dgm:pt modelId="{8FC9DA99-1060-49F0-BF5F-5A7B28180259}" type="pres">
      <dgm:prSet presAssocID="{C3FD1DAA-D759-4DF4-B5BA-9D424BEB5D09}" presName="parentLin" presStyleCnt="0"/>
      <dgm:spPr/>
      <dgm:t>
        <a:bodyPr/>
        <a:lstStyle/>
        <a:p>
          <a:endParaRPr lang="en-IN"/>
        </a:p>
      </dgm:t>
    </dgm:pt>
    <dgm:pt modelId="{65F75A86-541A-418C-83C1-2705EEE4A673}" type="pres">
      <dgm:prSet presAssocID="{C3FD1DAA-D759-4DF4-B5BA-9D424BEB5D09}" presName="parentLeftMargin" presStyleLbl="node1" presStyleIdx="2" presStyleCnt="8"/>
      <dgm:spPr/>
      <dgm:t>
        <a:bodyPr/>
        <a:lstStyle/>
        <a:p>
          <a:endParaRPr lang="en-IN"/>
        </a:p>
      </dgm:t>
    </dgm:pt>
    <dgm:pt modelId="{FD1A25B7-8790-4764-8CEA-2354BABEF059}" type="pres">
      <dgm:prSet presAssocID="{C3FD1DAA-D759-4DF4-B5BA-9D424BEB5D09}" presName="parentText" presStyleLbl="node1" presStyleIdx="3" presStyleCnt="8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FB33ED3-08DF-4003-B66D-825EA38BC2D0}" type="pres">
      <dgm:prSet presAssocID="{C3FD1DAA-D759-4DF4-B5BA-9D424BEB5D09}" presName="negativeSpace" presStyleCnt="0"/>
      <dgm:spPr/>
      <dgm:t>
        <a:bodyPr/>
        <a:lstStyle/>
        <a:p>
          <a:endParaRPr lang="en-IN"/>
        </a:p>
      </dgm:t>
    </dgm:pt>
    <dgm:pt modelId="{DD042242-238F-4E32-8D4E-C4192F8A9F0B}" type="pres">
      <dgm:prSet presAssocID="{C3FD1DAA-D759-4DF4-B5BA-9D424BEB5D09}" presName="childText" presStyleLbl="conFgAcc1" presStyleIdx="3" presStyleCnt="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84BF2DA-5DAD-4173-8684-0E3E26373331}" type="pres">
      <dgm:prSet presAssocID="{BBC7983B-202B-44AA-A561-C0CDE901E1BB}" presName="spaceBetweenRectangles" presStyleCnt="0"/>
      <dgm:spPr/>
    </dgm:pt>
    <dgm:pt modelId="{3A7F8BD2-64E2-4FD3-B77A-70D4AB53642F}" type="pres">
      <dgm:prSet presAssocID="{33A22C7F-AEA6-424A-BFF0-DBC2C563A596}" presName="parentLin" presStyleCnt="0"/>
      <dgm:spPr/>
    </dgm:pt>
    <dgm:pt modelId="{76B142A9-C225-46F9-A59F-8AD8C90AB86A}" type="pres">
      <dgm:prSet presAssocID="{33A22C7F-AEA6-424A-BFF0-DBC2C563A596}" presName="parentLeftMargin" presStyleLbl="node1" presStyleIdx="3" presStyleCnt="8"/>
      <dgm:spPr/>
      <dgm:t>
        <a:bodyPr/>
        <a:lstStyle/>
        <a:p>
          <a:endParaRPr lang="en-IN"/>
        </a:p>
      </dgm:t>
    </dgm:pt>
    <dgm:pt modelId="{02EDC5DB-D559-4FAB-83D6-E1DCCEB577D6}" type="pres">
      <dgm:prSet presAssocID="{33A22C7F-AEA6-424A-BFF0-DBC2C563A596}" presName="parentText" presStyleLbl="node1" presStyleIdx="4" presStyleCnt="8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AD7034B-FF72-4D95-A544-0686F7BA6D30}" type="pres">
      <dgm:prSet presAssocID="{33A22C7F-AEA6-424A-BFF0-DBC2C563A596}" presName="negativeSpace" presStyleCnt="0"/>
      <dgm:spPr/>
    </dgm:pt>
    <dgm:pt modelId="{05BB580B-4C2B-45AB-B4B7-B915CC849745}" type="pres">
      <dgm:prSet presAssocID="{33A22C7F-AEA6-424A-BFF0-DBC2C563A596}" presName="childText" presStyleLbl="conFgAcc1" presStyleIdx="4" presStyleCnt="8">
        <dgm:presLayoutVars>
          <dgm:bulletEnabled val="1"/>
        </dgm:presLayoutVars>
      </dgm:prSet>
      <dgm:spPr/>
    </dgm:pt>
    <dgm:pt modelId="{9FBC4F87-A266-46AC-A19B-E5AD3EDC6B58}" type="pres">
      <dgm:prSet presAssocID="{3F53E2C0-02D2-4633-AFDE-FA6CAE5E5891}" presName="spaceBetweenRectangles" presStyleCnt="0"/>
      <dgm:spPr/>
    </dgm:pt>
    <dgm:pt modelId="{044EDCCE-18F9-433D-82DE-BAC46DAECFBA}" type="pres">
      <dgm:prSet presAssocID="{322E322E-1D2F-4BC5-AE50-123067D7E5A8}" presName="parentLin" presStyleCnt="0"/>
      <dgm:spPr/>
    </dgm:pt>
    <dgm:pt modelId="{F0D723A8-9A53-453C-BD5C-CF7FBE8097F8}" type="pres">
      <dgm:prSet presAssocID="{322E322E-1D2F-4BC5-AE50-123067D7E5A8}" presName="parentLeftMargin" presStyleLbl="node1" presStyleIdx="4" presStyleCnt="8"/>
      <dgm:spPr/>
      <dgm:t>
        <a:bodyPr/>
        <a:lstStyle/>
        <a:p>
          <a:endParaRPr lang="en-IN"/>
        </a:p>
      </dgm:t>
    </dgm:pt>
    <dgm:pt modelId="{719755D8-768C-43E8-84CA-082F1C2367C8}" type="pres">
      <dgm:prSet presAssocID="{322E322E-1D2F-4BC5-AE50-123067D7E5A8}" presName="parentText" presStyleLbl="node1" presStyleIdx="5" presStyleCnt="8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6FF082B-3399-4FCB-8BFF-3937C914854E}" type="pres">
      <dgm:prSet presAssocID="{322E322E-1D2F-4BC5-AE50-123067D7E5A8}" presName="negativeSpace" presStyleCnt="0"/>
      <dgm:spPr/>
    </dgm:pt>
    <dgm:pt modelId="{58BFB9C7-8D07-4077-AAA4-3D674AFA94F5}" type="pres">
      <dgm:prSet presAssocID="{322E322E-1D2F-4BC5-AE50-123067D7E5A8}" presName="childText" presStyleLbl="conFgAcc1" presStyleIdx="5" presStyleCnt="8">
        <dgm:presLayoutVars>
          <dgm:bulletEnabled val="1"/>
        </dgm:presLayoutVars>
      </dgm:prSet>
      <dgm:spPr/>
    </dgm:pt>
    <dgm:pt modelId="{40C4E852-9F65-4AFB-97AB-FD96831182A7}" type="pres">
      <dgm:prSet presAssocID="{035A9FDA-C1E0-4801-A3B3-1244EB6C45A4}" presName="spaceBetweenRectangles" presStyleCnt="0"/>
      <dgm:spPr/>
    </dgm:pt>
    <dgm:pt modelId="{ED4C19D7-B147-4816-A229-20EFF86E47FF}" type="pres">
      <dgm:prSet presAssocID="{6AD7CEB2-C35C-44EB-AA2B-A766E3E3B3EF}" presName="parentLin" presStyleCnt="0"/>
      <dgm:spPr/>
    </dgm:pt>
    <dgm:pt modelId="{F0CDDA0F-C7B0-425D-AB97-464556E66305}" type="pres">
      <dgm:prSet presAssocID="{6AD7CEB2-C35C-44EB-AA2B-A766E3E3B3EF}" presName="parentLeftMargin" presStyleLbl="node1" presStyleIdx="5" presStyleCnt="8"/>
      <dgm:spPr/>
      <dgm:t>
        <a:bodyPr/>
        <a:lstStyle/>
        <a:p>
          <a:endParaRPr lang="en-IN"/>
        </a:p>
      </dgm:t>
    </dgm:pt>
    <dgm:pt modelId="{DE9C1865-848B-4FB9-9293-29AF1E8AAB9B}" type="pres">
      <dgm:prSet presAssocID="{6AD7CEB2-C35C-44EB-AA2B-A766E3E3B3EF}" presName="parentText" presStyleLbl="node1" presStyleIdx="6" presStyleCnt="8" custScaleX="12910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0C1ACB4-4655-4824-BF91-C71C3FD4FD1C}" type="pres">
      <dgm:prSet presAssocID="{6AD7CEB2-C35C-44EB-AA2B-A766E3E3B3EF}" presName="negativeSpace" presStyleCnt="0"/>
      <dgm:spPr/>
    </dgm:pt>
    <dgm:pt modelId="{7DABA4C8-1322-4B16-8019-EAFAE45F1A90}" type="pres">
      <dgm:prSet presAssocID="{6AD7CEB2-C35C-44EB-AA2B-A766E3E3B3EF}" presName="childText" presStyleLbl="conFgAcc1" presStyleIdx="6" presStyleCnt="8">
        <dgm:presLayoutVars>
          <dgm:bulletEnabled val="1"/>
        </dgm:presLayoutVars>
      </dgm:prSet>
      <dgm:spPr/>
    </dgm:pt>
    <dgm:pt modelId="{CF5FB4CC-7F17-449B-A5F1-C6D630F6535A}" type="pres">
      <dgm:prSet presAssocID="{C8271204-B3E1-4D2F-B71F-5BEBC7F24561}" presName="spaceBetweenRectangles" presStyleCnt="0"/>
      <dgm:spPr/>
    </dgm:pt>
    <dgm:pt modelId="{BBAD83E4-2F74-47CD-A512-5855101F0616}" type="pres">
      <dgm:prSet presAssocID="{387B27E4-C725-43C7-B32D-A59B9F63354B}" presName="parentLin" presStyleCnt="0"/>
      <dgm:spPr/>
    </dgm:pt>
    <dgm:pt modelId="{BE74FDB6-05FF-4D6F-9DBA-D26DCD82C766}" type="pres">
      <dgm:prSet presAssocID="{387B27E4-C725-43C7-B32D-A59B9F63354B}" presName="parentLeftMargin" presStyleLbl="node1" presStyleIdx="6" presStyleCnt="8"/>
      <dgm:spPr/>
      <dgm:t>
        <a:bodyPr/>
        <a:lstStyle/>
        <a:p>
          <a:endParaRPr lang="en-IN"/>
        </a:p>
      </dgm:t>
    </dgm:pt>
    <dgm:pt modelId="{6C5C6B15-61BE-429E-836F-363C7C223207}" type="pres">
      <dgm:prSet presAssocID="{387B27E4-C725-43C7-B32D-A59B9F63354B}" presName="parentText" presStyleLbl="node1" presStyleIdx="7" presStyleCnt="8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283B679-E40C-4B74-8457-03AD6966149D}" type="pres">
      <dgm:prSet presAssocID="{387B27E4-C725-43C7-B32D-A59B9F63354B}" presName="negativeSpace" presStyleCnt="0"/>
      <dgm:spPr/>
    </dgm:pt>
    <dgm:pt modelId="{70D84D8F-9750-4B1A-B58D-57B0EEE34FC1}" type="pres">
      <dgm:prSet presAssocID="{387B27E4-C725-43C7-B32D-A59B9F63354B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E921D6A2-3C77-4295-88BE-81FC089D9B76}" type="presOf" srcId="{C3FD1DAA-D759-4DF4-B5BA-9D424BEB5D09}" destId="{FD1A25B7-8790-4764-8CEA-2354BABEF059}" srcOrd="1" destOrd="0" presId="urn:microsoft.com/office/officeart/2005/8/layout/list1"/>
    <dgm:cxn modelId="{A8959B82-6EBD-469D-BFE7-023DA93747E1}" type="presOf" srcId="{322E322E-1D2F-4BC5-AE50-123067D7E5A8}" destId="{F0D723A8-9A53-453C-BD5C-CF7FBE8097F8}" srcOrd="0" destOrd="0" presId="urn:microsoft.com/office/officeart/2005/8/layout/list1"/>
    <dgm:cxn modelId="{12A1D201-7992-40C8-954F-6394FBB4F118}" type="presOf" srcId="{8A9CBDE3-943D-44B1-AA3B-2C775C191735}" destId="{944BAB04-7C51-4F32-B3D9-6B3BFE861060}" srcOrd="1" destOrd="0" presId="urn:microsoft.com/office/officeart/2005/8/layout/list1"/>
    <dgm:cxn modelId="{88C97265-F819-4333-9884-7130FA369C84}" srcId="{77C6A721-0D40-49DF-9896-538D015E2C22}" destId="{387B27E4-C725-43C7-B32D-A59B9F63354B}" srcOrd="7" destOrd="0" parTransId="{E0CE438D-DA68-468A-97A9-96EDAD7789CC}" sibTransId="{23704338-D25E-4B4E-A1FD-B47DE12D2611}"/>
    <dgm:cxn modelId="{B0EAC444-0900-4DFC-9A79-84EBF353FB77}" srcId="{77C6A721-0D40-49DF-9896-538D015E2C22}" destId="{6AD7CEB2-C35C-44EB-AA2B-A766E3E3B3EF}" srcOrd="6" destOrd="0" parTransId="{BBB6317B-E37B-42ED-A0F8-C61834363032}" sibTransId="{C8271204-B3E1-4D2F-B71F-5BEBC7F24561}"/>
    <dgm:cxn modelId="{2119533F-5B4A-4CFC-BD7C-2D4220D2E0B1}" type="presOf" srcId="{33A22C7F-AEA6-424A-BFF0-DBC2C563A596}" destId="{76B142A9-C225-46F9-A59F-8AD8C90AB86A}" srcOrd="0" destOrd="0" presId="urn:microsoft.com/office/officeart/2005/8/layout/list1"/>
    <dgm:cxn modelId="{F920FA99-77DF-4ABB-AB7B-E92F2FA7960A}" type="presOf" srcId="{322E322E-1D2F-4BC5-AE50-123067D7E5A8}" destId="{719755D8-768C-43E8-84CA-082F1C2367C8}" srcOrd="1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0AA35803-B66B-431F-85FF-915475C87765}" type="presOf" srcId="{6CBA835F-12DC-4712-8CC3-59D46C8B909D}" destId="{EA9570EB-7D53-4F83-BD89-18364F7966D1}" srcOrd="0" destOrd="0" presId="urn:microsoft.com/office/officeart/2005/8/layout/list1"/>
    <dgm:cxn modelId="{D69F63E3-B46D-4EED-8253-43CA7142BAA2}" srcId="{77C6A721-0D40-49DF-9896-538D015E2C22}" destId="{33A22C7F-AEA6-424A-BFF0-DBC2C563A596}" srcOrd="4" destOrd="0" parTransId="{DA92FABD-F4AA-4657-BECD-471930D84129}" sibTransId="{3F53E2C0-02D2-4633-AFDE-FA6CAE5E5891}"/>
    <dgm:cxn modelId="{B220D889-BFB7-48A3-B13D-5CC992A09C61}" type="presOf" srcId="{6AD7CEB2-C35C-44EB-AA2B-A766E3E3B3EF}" destId="{F0CDDA0F-C7B0-425D-AB97-464556E66305}" srcOrd="0" destOrd="0" presId="urn:microsoft.com/office/officeart/2005/8/layout/list1"/>
    <dgm:cxn modelId="{25F65F00-D6F0-4EF4-9292-4EDA0F08002C}" srcId="{77C6A721-0D40-49DF-9896-538D015E2C22}" destId="{322E322E-1D2F-4BC5-AE50-123067D7E5A8}" srcOrd="5" destOrd="0" parTransId="{4C3A4D41-1912-48A2-94FB-CDE08AD1B31D}" sibTransId="{035A9FDA-C1E0-4801-A3B3-1244EB6C45A4}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A47805F1-8117-46A1-BC1E-739C65EBF7A8}" type="presOf" srcId="{387B27E4-C725-43C7-B32D-A59B9F63354B}" destId="{6C5C6B15-61BE-429E-836F-363C7C223207}" srcOrd="1" destOrd="0" presId="urn:microsoft.com/office/officeart/2005/8/layout/list1"/>
    <dgm:cxn modelId="{F21B0CAE-CA2B-4BDB-9D24-782408C3D085}" type="presOf" srcId="{387B27E4-C725-43C7-B32D-A59B9F63354B}" destId="{BE74FDB6-05FF-4D6F-9DBA-D26DCD82C766}" srcOrd="0" destOrd="0" presId="urn:microsoft.com/office/officeart/2005/8/layout/list1"/>
    <dgm:cxn modelId="{48CA3C44-3B5E-423A-ADB8-2D83B1A40E99}" srcId="{77C6A721-0D40-49DF-9896-538D015E2C22}" destId="{C3FD1DAA-D759-4DF4-B5BA-9D424BEB5D09}" srcOrd="3" destOrd="0" parTransId="{739B48BB-EA32-4B94-8968-4AB4F63C4A11}" sibTransId="{BBC7983B-202B-44AA-A561-C0CDE901E1BB}"/>
    <dgm:cxn modelId="{BA7414D5-5696-4519-9B86-9181FEC4C64F}" type="presOf" srcId="{6AD7CEB2-C35C-44EB-AA2B-A766E3E3B3EF}" destId="{DE9C1865-848B-4FB9-9293-29AF1E8AAB9B}" srcOrd="1" destOrd="0" presId="urn:microsoft.com/office/officeart/2005/8/layout/list1"/>
    <dgm:cxn modelId="{19BF1B3E-74B5-45E7-940F-3DFB8EE49FB1}" type="presOf" srcId="{6CBA835F-12DC-4712-8CC3-59D46C8B909D}" destId="{DB92616B-573E-402D-8DA0-86C7108371DC}" srcOrd="1" destOrd="0" presId="urn:microsoft.com/office/officeart/2005/8/layout/list1"/>
    <dgm:cxn modelId="{5AC120A0-7781-4713-878A-CE72AECD2F1B}" type="presOf" srcId="{77C6A721-0D40-49DF-9896-538D015E2C22}" destId="{726BFED6-59D2-4F7E-90B2-0814C54F0E71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18248038-371A-4AF7-B515-8CAA5028D5CE}" type="presOf" srcId="{0B2AD9EF-F3ED-4D54-857D-CC1F43F8AFD6}" destId="{DD0F1857-B597-431D-9A0F-C159A0C4F7FE}" srcOrd="0" destOrd="0" presId="urn:microsoft.com/office/officeart/2005/8/layout/list1"/>
    <dgm:cxn modelId="{3F0FE792-FE79-441E-8396-53D97DA5E2D0}" type="presOf" srcId="{C3FD1DAA-D759-4DF4-B5BA-9D424BEB5D09}" destId="{65F75A86-541A-418C-83C1-2705EEE4A673}" srcOrd="0" destOrd="0" presId="urn:microsoft.com/office/officeart/2005/8/layout/list1"/>
    <dgm:cxn modelId="{3243042D-86F2-4DEA-81BA-9AA9CFE1DC21}" type="presOf" srcId="{33A22C7F-AEA6-424A-BFF0-DBC2C563A596}" destId="{02EDC5DB-D559-4FAB-83D6-E1DCCEB577D6}" srcOrd="1" destOrd="0" presId="urn:microsoft.com/office/officeart/2005/8/layout/list1"/>
    <dgm:cxn modelId="{2C9F61DE-B3C3-4AFC-BB7F-B6D9319BFF4F}" type="presOf" srcId="{8A9CBDE3-943D-44B1-AA3B-2C775C191735}" destId="{8AFF8CDB-0AF9-4EA6-BECC-E63ACC5B5E29}" srcOrd="0" destOrd="0" presId="urn:microsoft.com/office/officeart/2005/8/layout/list1"/>
    <dgm:cxn modelId="{0D8ADF9E-45EB-474A-8853-BCDCE8B9CC2E}" type="presOf" srcId="{0B2AD9EF-F3ED-4D54-857D-CC1F43F8AFD6}" destId="{0BC5C34C-6965-41B3-8AB2-EFFE6BA44191}" srcOrd="1" destOrd="0" presId="urn:microsoft.com/office/officeart/2005/8/layout/list1"/>
    <dgm:cxn modelId="{876254E9-E16B-4522-905A-C78074639592}" type="presParOf" srcId="{726BFED6-59D2-4F7E-90B2-0814C54F0E71}" destId="{9825C2F4-6259-4087-975F-D7E57656305B}" srcOrd="0" destOrd="0" presId="urn:microsoft.com/office/officeart/2005/8/layout/list1"/>
    <dgm:cxn modelId="{7D3699D7-A03F-4951-A7D6-4AE262AC5E04}" type="presParOf" srcId="{9825C2F4-6259-4087-975F-D7E57656305B}" destId="{8AFF8CDB-0AF9-4EA6-BECC-E63ACC5B5E29}" srcOrd="0" destOrd="0" presId="urn:microsoft.com/office/officeart/2005/8/layout/list1"/>
    <dgm:cxn modelId="{18434DA9-CCE5-45F9-A3EB-BD0087A9B145}" type="presParOf" srcId="{9825C2F4-6259-4087-975F-D7E57656305B}" destId="{944BAB04-7C51-4F32-B3D9-6B3BFE861060}" srcOrd="1" destOrd="0" presId="urn:microsoft.com/office/officeart/2005/8/layout/list1"/>
    <dgm:cxn modelId="{5488DBE2-FDD4-40ED-93FB-EEAC8BAF85ED}" type="presParOf" srcId="{726BFED6-59D2-4F7E-90B2-0814C54F0E71}" destId="{0B92971E-CD3F-40AB-A72B-D3F249C8A999}" srcOrd="1" destOrd="0" presId="urn:microsoft.com/office/officeart/2005/8/layout/list1"/>
    <dgm:cxn modelId="{DE4F5E5F-FA16-4D4A-8181-DB0BE9416EDF}" type="presParOf" srcId="{726BFED6-59D2-4F7E-90B2-0814C54F0E71}" destId="{A3794F34-CF38-4878-8BA7-B0E44BC4E8BE}" srcOrd="2" destOrd="0" presId="urn:microsoft.com/office/officeart/2005/8/layout/list1"/>
    <dgm:cxn modelId="{3F149EA7-EC72-44C1-9BE0-F3B22E4BE98F}" type="presParOf" srcId="{726BFED6-59D2-4F7E-90B2-0814C54F0E71}" destId="{F2E948CE-AB6E-441B-9C84-EB73198946D1}" srcOrd="3" destOrd="0" presId="urn:microsoft.com/office/officeart/2005/8/layout/list1"/>
    <dgm:cxn modelId="{E49D874A-9E9C-4A1D-981A-CA80BA2AF144}" type="presParOf" srcId="{726BFED6-59D2-4F7E-90B2-0814C54F0E71}" destId="{29C14D80-9378-4DBC-8F98-7A1924A78E08}" srcOrd="4" destOrd="0" presId="urn:microsoft.com/office/officeart/2005/8/layout/list1"/>
    <dgm:cxn modelId="{98C19E93-62FB-412C-9EA1-7786D97EE30A}" type="presParOf" srcId="{29C14D80-9378-4DBC-8F98-7A1924A78E08}" destId="{DD0F1857-B597-431D-9A0F-C159A0C4F7FE}" srcOrd="0" destOrd="0" presId="urn:microsoft.com/office/officeart/2005/8/layout/list1"/>
    <dgm:cxn modelId="{0DC0F176-7004-42FC-A34F-5FB044D4FD02}" type="presParOf" srcId="{29C14D80-9378-4DBC-8F98-7A1924A78E08}" destId="{0BC5C34C-6965-41B3-8AB2-EFFE6BA44191}" srcOrd="1" destOrd="0" presId="urn:microsoft.com/office/officeart/2005/8/layout/list1"/>
    <dgm:cxn modelId="{9A501C80-B569-49F4-B94C-F5C18F177B01}" type="presParOf" srcId="{726BFED6-59D2-4F7E-90B2-0814C54F0E71}" destId="{CA2529F1-05C9-4708-AE54-66005BE69934}" srcOrd="5" destOrd="0" presId="urn:microsoft.com/office/officeart/2005/8/layout/list1"/>
    <dgm:cxn modelId="{3645FC1D-223B-4383-89D2-30415D510F3D}" type="presParOf" srcId="{726BFED6-59D2-4F7E-90B2-0814C54F0E71}" destId="{B6BC36D8-D5B0-4749-B56F-AC6C50C43627}" srcOrd="6" destOrd="0" presId="urn:microsoft.com/office/officeart/2005/8/layout/list1"/>
    <dgm:cxn modelId="{236C1807-44E4-4380-99EB-8417F5649061}" type="presParOf" srcId="{726BFED6-59D2-4F7E-90B2-0814C54F0E71}" destId="{F8592033-9728-426D-B657-EA746F5D2E7F}" srcOrd="7" destOrd="0" presId="urn:microsoft.com/office/officeart/2005/8/layout/list1"/>
    <dgm:cxn modelId="{7373968B-2624-47B9-9CE4-B94C38C1006B}" type="presParOf" srcId="{726BFED6-59D2-4F7E-90B2-0814C54F0E71}" destId="{31C34959-0A23-4DA3-BCF2-F8D1D918B54E}" srcOrd="8" destOrd="0" presId="urn:microsoft.com/office/officeart/2005/8/layout/list1"/>
    <dgm:cxn modelId="{98E5744C-CE70-4742-9546-9CE103F3AD37}" type="presParOf" srcId="{31C34959-0A23-4DA3-BCF2-F8D1D918B54E}" destId="{EA9570EB-7D53-4F83-BD89-18364F7966D1}" srcOrd="0" destOrd="0" presId="urn:microsoft.com/office/officeart/2005/8/layout/list1"/>
    <dgm:cxn modelId="{A7AE2717-61F2-40AB-86A8-02CA1B7A23BC}" type="presParOf" srcId="{31C34959-0A23-4DA3-BCF2-F8D1D918B54E}" destId="{DB92616B-573E-402D-8DA0-86C7108371DC}" srcOrd="1" destOrd="0" presId="urn:microsoft.com/office/officeart/2005/8/layout/list1"/>
    <dgm:cxn modelId="{9F324D0E-FFD3-4E30-9402-FEBC4239E6D0}" type="presParOf" srcId="{726BFED6-59D2-4F7E-90B2-0814C54F0E71}" destId="{84A3CF46-AA02-40BD-B79D-3D93C13365F9}" srcOrd="9" destOrd="0" presId="urn:microsoft.com/office/officeart/2005/8/layout/list1"/>
    <dgm:cxn modelId="{99C9CEE4-6FFB-4438-AEEB-9162A818D6DB}" type="presParOf" srcId="{726BFED6-59D2-4F7E-90B2-0814C54F0E71}" destId="{6C460B2E-B41F-4BE1-B515-98B1032B3945}" srcOrd="10" destOrd="0" presId="urn:microsoft.com/office/officeart/2005/8/layout/list1"/>
    <dgm:cxn modelId="{8633F127-9EEB-4C42-A850-CFBEB0411664}" type="presParOf" srcId="{726BFED6-59D2-4F7E-90B2-0814C54F0E71}" destId="{CA3E6B5C-D625-4994-B867-064668612417}" srcOrd="11" destOrd="0" presId="urn:microsoft.com/office/officeart/2005/8/layout/list1"/>
    <dgm:cxn modelId="{937646EA-A832-4814-909E-83E877E74F55}" type="presParOf" srcId="{726BFED6-59D2-4F7E-90B2-0814C54F0E71}" destId="{8FC9DA99-1060-49F0-BF5F-5A7B28180259}" srcOrd="12" destOrd="0" presId="urn:microsoft.com/office/officeart/2005/8/layout/list1"/>
    <dgm:cxn modelId="{79BB5284-7CD7-40AA-875B-CC43BF4E44C3}" type="presParOf" srcId="{8FC9DA99-1060-49F0-BF5F-5A7B28180259}" destId="{65F75A86-541A-418C-83C1-2705EEE4A673}" srcOrd="0" destOrd="0" presId="urn:microsoft.com/office/officeart/2005/8/layout/list1"/>
    <dgm:cxn modelId="{EF88758E-6858-4AF5-B025-CC6451875DD2}" type="presParOf" srcId="{8FC9DA99-1060-49F0-BF5F-5A7B28180259}" destId="{FD1A25B7-8790-4764-8CEA-2354BABEF059}" srcOrd="1" destOrd="0" presId="urn:microsoft.com/office/officeart/2005/8/layout/list1"/>
    <dgm:cxn modelId="{76DD9E2F-CCEA-4617-BF56-AB68349F635B}" type="presParOf" srcId="{726BFED6-59D2-4F7E-90B2-0814C54F0E71}" destId="{AFB33ED3-08DF-4003-B66D-825EA38BC2D0}" srcOrd="13" destOrd="0" presId="urn:microsoft.com/office/officeart/2005/8/layout/list1"/>
    <dgm:cxn modelId="{F1AEA278-6A74-47EA-BB6D-611C4DF359F4}" type="presParOf" srcId="{726BFED6-59D2-4F7E-90B2-0814C54F0E71}" destId="{DD042242-238F-4E32-8D4E-C4192F8A9F0B}" srcOrd="14" destOrd="0" presId="urn:microsoft.com/office/officeart/2005/8/layout/list1"/>
    <dgm:cxn modelId="{145EB610-3D2E-4508-B6BC-2C23F2CAE728}" type="presParOf" srcId="{726BFED6-59D2-4F7E-90B2-0814C54F0E71}" destId="{D84BF2DA-5DAD-4173-8684-0E3E26373331}" srcOrd="15" destOrd="0" presId="urn:microsoft.com/office/officeart/2005/8/layout/list1"/>
    <dgm:cxn modelId="{99DF9922-915B-4BF9-9F9E-0CFF0194456F}" type="presParOf" srcId="{726BFED6-59D2-4F7E-90B2-0814C54F0E71}" destId="{3A7F8BD2-64E2-4FD3-B77A-70D4AB53642F}" srcOrd="16" destOrd="0" presId="urn:microsoft.com/office/officeart/2005/8/layout/list1"/>
    <dgm:cxn modelId="{BDA0B909-28BE-4D5E-9BDF-D3C6FC558039}" type="presParOf" srcId="{3A7F8BD2-64E2-4FD3-B77A-70D4AB53642F}" destId="{76B142A9-C225-46F9-A59F-8AD8C90AB86A}" srcOrd="0" destOrd="0" presId="urn:microsoft.com/office/officeart/2005/8/layout/list1"/>
    <dgm:cxn modelId="{0D714DDE-5291-4128-A293-6A75BAA30D41}" type="presParOf" srcId="{3A7F8BD2-64E2-4FD3-B77A-70D4AB53642F}" destId="{02EDC5DB-D559-4FAB-83D6-E1DCCEB577D6}" srcOrd="1" destOrd="0" presId="urn:microsoft.com/office/officeart/2005/8/layout/list1"/>
    <dgm:cxn modelId="{4CD83BE4-7954-4E3D-8F0F-45D95FF9F22D}" type="presParOf" srcId="{726BFED6-59D2-4F7E-90B2-0814C54F0E71}" destId="{9AD7034B-FF72-4D95-A544-0686F7BA6D30}" srcOrd="17" destOrd="0" presId="urn:microsoft.com/office/officeart/2005/8/layout/list1"/>
    <dgm:cxn modelId="{832606EE-C62F-47F8-9A04-F932F2BEB02B}" type="presParOf" srcId="{726BFED6-59D2-4F7E-90B2-0814C54F0E71}" destId="{05BB580B-4C2B-45AB-B4B7-B915CC849745}" srcOrd="18" destOrd="0" presId="urn:microsoft.com/office/officeart/2005/8/layout/list1"/>
    <dgm:cxn modelId="{36D75F4F-0EB4-46CF-8B7E-CECEDA583B22}" type="presParOf" srcId="{726BFED6-59D2-4F7E-90B2-0814C54F0E71}" destId="{9FBC4F87-A266-46AC-A19B-E5AD3EDC6B58}" srcOrd="19" destOrd="0" presId="urn:microsoft.com/office/officeart/2005/8/layout/list1"/>
    <dgm:cxn modelId="{75958E22-556B-4319-9817-603E95F408BA}" type="presParOf" srcId="{726BFED6-59D2-4F7E-90B2-0814C54F0E71}" destId="{044EDCCE-18F9-433D-82DE-BAC46DAECFBA}" srcOrd="20" destOrd="0" presId="urn:microsoft.com/office/officeart/2005/8/layout/list1"/>
    <dgm:cxn modelId="{B4BD610E-D457-48A2-A2E3-3A376C2B4E92}" type="presParOf" srcId="{044EDCCE-18F9-433D-82DE-BAC46DAECFBA}" destId="{F0D723A8-9A53-453C-BD5C-CF7FBE8097F8}" srcOrd="0" destOrd="0" presId="urn:microsoft.com/office/officeart/2005/8/layout/list1"/>
    <dgm:cxn modelId="{E239DF43-0BE5-44BD-81F4-DE7FD4864FC1}" type="presParOf" srcId="{044EDCCE-18F9-433D-82DE-BAC46DAECFBA}" destId="{719755D8-768C-43E8-84CA-082F1C2367C8}" srcOrd="1" destOrd="0" presId="urn:microsoft.com/office/officeart/2005/8/layout/list1"/>
    <dgm:cxn modelId="{F795A119-B944-4F8B-890B-DBA73B50A206}" type="presParOf" srcId="{726BFED6-59D2-4F7E-90B2-0814C54F0E71}" destId="{B6FF082B-3399-4FCB-8BFF-3937C914854E}" srcOrd="21" destOrd="0" presId="urn:microsoft.com/office/officeart/2005/8/layout/list1"/>
    <dgm:cxn modelId="{CC058FFE-E060-4B08-821F-64931B5D34FD}" type="presParOf" srcId="{726BFED6-59D2-4F7E-90B2-0814C54F0E71}" destId="{58BFB9C7-8D07-4077-AAA4-3D674AFA94F5}" srcOrd="22" destOrd="0" presId="urn:microsoft.com/office/officeart/2005/8/layout/list1"/>
    <dgm:cxn modelId="{8275BA75-1CBC-463A-B622-24B5C8614CDB}" type="presParOf" srcId="{726BFED6-59D2-4F7E-90B2-0814C54F0E71}" destId="{40C4E852-9F65-4AFB-97AB-FD96831182A7}" srcOrd="23" destOrd="0" presId="urn:microsoft.com/office/officeart/2005/8/layout/list1"/>
    <dgm:cxn modelId="{123F2CCB-5157-4597-ABFD-5170C62142E6}" type="presParOf" srcId="{726BFED6-59D2-4F7E-90B2-0814C54F0E71}" destId="{ED4C19D7-B147-4816-A229-20EFF86E47FF}" srcOrd="24" destOrd="0" presId="urn:microsoft.com/office/officeart/2005/8/layout/list1"/>
    <dgm:cxn modelId="{1B4A23A5-03EB-4B26-81EE-9AE9A2E7131F}" type="presParOf" srcId="{ED4C19D7-B147-4816-A229-20EFF86E47FF}" destId="{F0CDDA0F-C7B0-425D-AB97-464556E66305}" srcOrd="0" destOrd="0" presId="urn:microsoft.com/office/officeart/2005/8/layout/list1"/>
    <dgm:cxn modelId="{835124BC-7D1A-4E9D-BDD7-45A66A76A080}" type="presParOf" srcId="{ED4C19D7-B147-4816-A229-20EFF86E47FF}" destId="{DE9C1865-848B-4FB9-9293-29AF1E8AAB9B}" srcOrd="1" destOrd="0" presId="urn:microsoft.com/office/officeart/2005/8/layout/list1"/>
    <dgm:cxn modelId="{AEF2304E-8CBF-4BD2-A754-A3527F1E9AFC}" type="presParOf" srcId="{726BFED6-59D2-4F7E-90B2-0814C54F0E71}" destId="{A0C1ACB4-4655-4824-BF91-C71C3FD4FD1C}" srcOrd="25" destOrd="0" presId="urn:microsoft.com/office/officeart/2005/8/layout/list1"/>
    <dgm:cxn modelId="{1EB9C7BE-D404-4C92-8EAC-AFC3386B970B}" type="presParOf" srcId="{726BFED6-59D2-4F7E-90B2-0814C54F0E71}" destId="{7DABA4C8-1322-4B16-8019-EAFAE45F1A90}" srcOrd="26" destOrd="0" presId="urn:microsoft.com/office/officeart/2005/8/layout/list1"/>
    <dgm:cxn modelId="{DCE74847-3BB9-4EDC-8A80-9FD0631847B4}" type="presParOf" srcId="{726BFED6-59D2-4F7E-90B2-0814C54F0E71}" destId="{CF5FB4CC-7F17-449B-A5F1-C6D630F6535A}" srcOrd="27" destOrd="0" presId="urn:microsoft.com/office/officeart/2005/8/layout/list1"/>
    <dgm:cxn modelId="{F5C612EB-0781-4641-87D6-484320DD41E0}" type="presParOf" srcId="{726BFED6-59D2-4F7E-90B2-0814C54F0E71}" destId="{BBAD83E4-2F74-47CD-A512-5855101F0616}" srcOrd="28" destOrd="0" presId="urn:microsoft.com/office/officeart/2005/8/layout/list1"/>
    <dgm:cxn modelId="{575B1D6E-52CC-4634-B771-6C062D1EC506}" type="presParOf" srcId="{BBAD83E4-2F74-47CD-A512-5855101F0616}" destId="{BE74FDB6-05FF-4D6F-9DBA-D26DCD82C766}" srcOrd="0" destOrd="0" presId="urn:microsoft.com/office/officeart/2005/8/layout/list1"/>
    <dgm:cxn modelId="{F756C93B-DE93-4AAA-B22E-1253D649E2C7}" type="presParOf" srcId="{BBAD83E4-2F74-47CD-A512-5855101F0616}" destId="{6C5C6B15-61BE-429E-836F-363C7C223207}" srcOrd="1" destOrd="0" presId="urn:microsoft.com/office/officeart/2005/8/layout/list1"/>
    <dgm:cxn modelId="{FCDEAB9D-1CD4-429A-8488-62E24031AC93}" type="presParOf" srcId="{726BFED6-59D2-4F7E-90B2-0814C54F0E71}" destId="{D283B679-E40C-4B74-8457-03AD6966149D}" srcOrd="29" destOrd="0" presId="urn:microsoft.com/office/officeart/2005/8/layout/list1"/>
    <dgm:cxn modelId="{849E2BC4-B18D-4129-A643-8AC2F70E809F}" type="presParOf" srcId="{726BFED6-59D2-4F7E-90B2-0814C54F0E71}" destId="{70D84D8F-9750-4B1A-B58D-57B0EEE34FC1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Changing the number of parameters</a:t>
          </a:r>
          <a:endParaRPr lang="en-IN" sz="14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Changing the sequence of parameters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Changing the type of parameters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3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3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8592033-9728-426D-B657-EA746F5D2E7F}" type="pres">
      <dgm:prSet presAssocID="{5413F2E3-6E5C-4C54-83C2-8648AA013DB4}" presName="spaceBetweenRectangles" presStyleCnt="0"/>
      <dgm:spPr/>
      <dgm:t>
        <a:bodyPr/>
        <a:lstStyle/>
        <a:p>
          <a:endParaRPr lang="en-IN"/>
        </a:p>
      </dgm:t>
    </dgm:pt>
    <dgm:pt modelId="{31C34959-0A23-4DA3-BCF2-F8D1D918B54E}" type="pres">
      <dgm:prSet presAssocID="{6CBA835F-12DC-4712-8CC3-59D46C8B909D}" presName="parentLin" presStyleCnt="0"/>
      <dgm:spPr/>
      <dgm:t>
        <a:bodyPr/>
        <a:lstStyle/>
        <a:p>
          <a:endParaRPr lang="en-IN"/>
        </a:p>
      </dgm:t>
    </dgm:pt>
    <dgm:pt modelId="{EA9570EB-7D53-4F83-BD89-18364F7966D1}" type="pres">
      <dgm:prSet presAssocID="{6CBA835F-12DC-4712-8CC3-59D46C8B909D}" presName="parentLeftMargin" presStyleLbl="node1" presStyleIdx="1" presStyleCnt="3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3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  <dgm:t>
        <a:bodyPr/>
        <a:lstStyle/>
        <a:p>
          <a:endParaRPr lang="en-IN"/>
        </a:p>
      </dgm:t>
    </dgm:pt>
    <dgm:pt modelId="{6C460B2E-B41F-4BE1-B515-98B1032B3945}" type="pres">
      <dgm:prSet presAssocID="{6CBA835F-12DC-4712-8CC3-59D46C8B909D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9080B518-0020-4B26-80AB-40C8E3F4EB18}" type="presOf" srcId="{8A9CBDE3-943D-44B1-AA3B-2C775C191735}" destId="{944BAB04-7C51-4F32-B3D9-6B3BFE861060}" srcOrd="1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7A7D394E-B6B0-4736-9C1E-85D6512C434B}" type="presOf" srcId="{77C6A721-0D40-49DF-9896-538D015E2C22}" destId="{726BFED6-59D2-4F7E-90B2-0814C54F0E71}" srcOrd="0" destOrd="0" presId="urn:microsoft.com/office/officeart/2005/8/layout/list1"/>
    <dgm:cxn modelId="{32D50556-EEE2-4BFA-8462-E2912E157698}" type="presOf" srcId="{0B2AD9EF-F3ED-4D54-857D-CC1F43F8AFD6}" destId="{0BC5C34C-6965-41B3-8AB2-EFFE6BA44191}" srcOrd="1" destOrd="0" presId="urn:microsoft.com/office/officeart/2005/8/layout/list1"/>
    <dgm:cxn modelId="{D40CC160-2316-46E8-936D-749978077163}" type="presOf" srcId="{8A9CBDE3-943D-44B1-AA3B-2C775C191735}" destId="{8AFF8CDB-0AF9-4EA6-BECC-E63ACC5B5E29}" srcOrd="0" destOrd="0" presId="urn:microsoft.com/office/officeart/2005/8/layout/list1"/>
    <dgm:cxn modelId="{DD6DF6DB-CE6F-4C5D-AE27-D9D4CFB675E5}" type="presOf" srcId="{6CBA835F-12DC-4712-8CC3-59D46C8B909D}" destId="{DB92616B-573E-402D-8DA0-86C7108371DC}" srcOrd="1" destOrd="0" presId="urn:microsoft.com/office/officeart/2005/8/layout/list1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EB0B9053-4134-4874-B9F1-B573BBE4FBA8}" type="presOf" srcId="{0B2AD9EF-F3ED-4D54-857D-CC1F43F8AFD6}" destId="{DD0F1857-B597-431D-9A0F-C159A0C4F7FE}" srcOrd="0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1906730E-844C-4229-B3B7-293E91E523C6}" type="presOf" srcId="{6CBA835F-12DC-4712-8CC3-59D46C8B909D}" destId="{EA9570EB-7D53-4F83-BD89-18364F7966D1}" srcOrd="0" destOrd="0" presId="urn:microsoft.com/office/officeart/2005/8/layout/list1"/>
    <dgm:cxn modelId="{F47CEF9A-F07C-48EA-9FC4-F50923226441}" type="presParOf" srcId="{726BFED6-59D2-4F7E-90B2-0814C54F0E71}" destId="{9825C2F4-6259-4087-975F-D7E57656305B}" srcOrd="0" destOrd="0" presId="urn:microsoft.com/office/officeart/2005/8/layout/list1"/>
    <dgm:cxn modelId="{539DAECA-F4A8-47A1-B03B-76EDD45B6555}" type="presParOf" srcId="{9825C2F4-6259-4087-975F-D7E57656305B}" destId="{8AFF8CDB-0AF9-4EA6-BECC-E63ACC5B5E29}" srcOrd="0" destOrd="0" presId="urn:microsoft.com/office/officeart/2005/8/layout/list1"/>
    <dgm:cxn modelId="{CA10CDF2-657F-41DE-BEAA-9CA33709BE5A}" type="presParOf" srcId="{9825C2F4-6259-4087-975F-D7E57656305B}" destId="{944BAB04-7C51-4F32-B3D9-6B3BFE861060}" srcOrd="1" destOrd="0" presId="urn:microsoft.com/office/officeart/2005/8/layout/list1"/>
    <dgm:cxn modelId="{214F2E96-04F9-46C1-90E3-E33F6C8CBF44}" type="presParOf" srcId="{726BFED6-59D2-4F7E-90B2-0814C54F0E71}" destId="{0B92971E-CD3F-40AB-A72B-D3F249C8A999}" srcOrd="1" destOrd="0" presId="urn:microsoft.com/office/officeart/2005/8/layout/list1"/>
    <dgm:cxn modelId="{3A5901DD-7732-4BD4-BEC7-E8ADDAF78CC5}" type="presParOf" srcId="{726BFED6-59D2-4F7E-90B2-0814C54F0E71}" destId="{A3794F34-CF38-4878-8BA7-B0E44BC4E8BE}" srcOrd="2" destOrd="0" presId="urn:microsoft.com/office/officeart/2005/8/layout/list1"/>
    <dgm:cxn modelId="{0314BAF3-6E58-411E-9689-1170C1393D25}" type="presParOf" srcId="{726BFED6-59D2-4F7E-90B2-0814C54F0E71}" destId="{F2E948CE-AB6E-441B-9C84-EB73198946D1}" srcOrd="3" destOrd="0" presId="urn:microsoft.com/office/officeart/2005/8/layout/list1"/>
    <dgm:cxn modelId="{C8A9C50D-C543-4B92-A4EA-08D65B4517C0}" type="presParOf" srcId="{726BFED6-59D2-4F7E-90B2-0814C54F0E71}" destId="{29C14D80-9378-4DBC-8F98-7A1924A78E08}" srcOrd="4" destOrd="0" presId="urn:microsoft.com/office/officeart/2005/8/layout/list1"/>
    <dgm:cxn modelId="{BA50D239-F486-4DFB-9E26-C24DD0BBBDC9}" type="presParOf" srcId="{29C14D80-9378-4DBC-8F98-7A1924A78E08}" destId="{DD0F1857-B597-431D-9A0F-C159A0C4F7FE}" srcOrd="0" destOrd="0" presId="urn:microsoft.com/office/officeart/2005/8/layout/list1"/>
    <dgm:cxn modelId="{69D12803-FB7F-4FE4-8F1B-6EEDB412A5AB}" type="presParOf" srcId="{29C14D80-9378-4DBC-8F98-7A1924A78E08}" destId="{0BC5C34C-6965-41B3-8AB2-EFFE6BA44191}" srcOrd="1" destOrd="0" presId="urn:microsoft.com/office/officeart/2005/8/layout/list1"/>
    <dgm:cxn modelId="{770933CD-DFFF-47FE-BD4D-173D8E0FFEEE}" type="presParOf" srcId="{726BFED6-59D2-4F7E-90B2-0814C54F0E71}" destId="{CA2529F1-05C9-4708-AE54-66005BE69934}" srcOrd="5" destOrd="0" presId="urn:microsoft.com/office/officeart/2005/8/layout/list1"/>
    <dgm:cxn modelId="{4ED6EC60-CFA5-4B16-B583-A200449E3047}" type="presParOf" srcId="{726BFED6-59D2-4F7E-90B2-0814C54F0E71}" destId="{B6BC36D8-D5B0-4749-B56F-AC6C50C43627}" srcOrd="6" destOrd="0" presId="urn:microsoft.com/office/officeart/2005/8/layout/list1"/>
    <dgm:cxn modelId="{325AE35F-9AAA-441E-9E7A-CA2D7BED7F37}" type="presParOf" srcId="{726BFED6-59D2-4F7E-90B2-0814C54F0E71}" destId="{F8592033-9728-426D-B657-EA746F5D2E7F}" srcOrd="7" destOrd="0" presId="urn:microsoft.com/office/officeart/2005/8/layout/list1"/>
    <dgm:cxn modelId="{816F4351-7CA8-4A3F-9ED7-D522D27FFE0E}" type="presParOf" srcId="{726BFED6-59D2-4F7E-90B2-0814C54F0E71}" destId="{31C34959-0A23-4DA3-BCF2-F8D1D918B54E}" srcOrd="8" destOrd="0" presId="urn:microsoft.com/office/officeart/2005/8/layout/list1"/>
    <dgm:cxn modelId="{A41308CF-ACE8-44A5-9886-6DCC19D5B05A}" type="presParOf" srcId="{31C34959-0A23-4DA3-BCF2-F8D1D918B54E}" destId="{EA9570EB-7D53-4F83-BD89-18364F7966D1}" srcOrd="0" destOrd="0" presId="urn:microsoft.com/office/officeart/2005/8/layout/list1"/>
    <dgm:cxn modelId="{61752753-C3C2-422E-9809-08B0041A1736}" type="presParOf" srcId="{31C34959-0A23-4DA3-BCF2-F8D1D918B54E}" destId="{DB92616B-573E-402D-8DA0-86C7108371DC}" srcOrd="1" destOrd="0" presId="urn:microsoft.com/office/officeart/2005/8/layout/list1"/>
    <dgm:cxn modelId="{62819598-4CF6-4FBB-B015-29D71009206B}" type="presParOf" srcId="{726BFED6-59D2-4F7E-90B2-0814C54F0E71}" destId="{84A3CF46-AA02-40BD-B79D-3D93C13365F9}" srcOrd="9" destOrd="0" presId="urn:microsoft.com/office/officeart/2005/8/layout/list1"/>
    <dgm:cxn modelId="{59E8D1DB-CD3B-451C-BBA6-EBA73C9E3CCB}" type="presParOf" srcId="{726BFED6-59D2-4F7E-90B2-0814C54F0E71}" destId="{6C460B2E-B41F-4BE1-B515-98B1032B394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4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Parameter list in parenthesis is separated with a comma delimiter.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C47F5C0E-480E-4857-8EA5-80698EF7B449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5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D8E7ABFA-B6F0-46A6-B696-8DEF4691A100}" type="parTrans" cxnId="{7B4B6998-A6F0-4C01-AD09-ADD5529F5A85}">
      <dgm:prSet/>
      <dgm:spPr/>
      <dgm:t>
        <a:bodyPr/>
        <a:lstStyle/>
        <a:p>
          <a:endParaRPr lang="en-IN"/>
        </a:p>
      </dgm:t>
    </dgm:pt>
    <dgm:pt modelId="{1324405A-5E9F-4BD7-9078-542F171E5B3A}" type="sibTrans" cxnId="{7B4B6998-A6F0-4C01-AD09-ADD5529F5A85}">
      <dgm:prSet/>
      <dgm:spPr/>
      <dgm:t>
        <a:bodyPr/>
        <a:lstStyle/>
        <a:p>
          <a:endParaRPr lang="en-IN"/>
        </a:p>
      </dgm:t>
    </dgm:pt>
    <dgm:pt modelId="{7C3BA12F-9A0D-4E20-9A47-C2A1B7DC1BC1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An exception list that specifies the names of exceptions that can be thrown by the method.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E3A6946-1FE7-4FCC-B612-C1DCD6B8CE6C}" type="parTrans" cxnId="{283CCC20-5CCA-4054-95F9-4C4671860A77}">
      <dgm:prSet/>
      <dgm:spPr/>
      <dgm:t>
        <a:bodyPr/>
        <a:lstStyle/>
        <a:p>
          <a:endParaRPr lang="en-IN"/>
        </a:p>
      </dgm:t>
    </dgm:pt>
    <dgm:pt modelId="{19B0A59F-9F6A-4FA2-A53D-C59E5F4D8D1E}" type="sibTrans" cxnId="{283CCC20-5CCA-4054-95F9-4C4671860A77}">
      <dgm:prSet/>
      <dgm:spPr/>
      <dgm:t>
        <a:bodyPr/>
        <a:lstStyle/>
        <a:p>
          <a:endParaRPr lang="en-IN"/>
        </a:p>
      </dgm:t>
    </dgm:pt>
    <dgm:pt modelId="{C185E26E-86F7-45B3-9227-AC26886DF8F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6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3C2E6833-C634-484B-A9C5-031B4EC798BB}" type="parTrans" cxnId="{6827A9DA-A70C-45B5-BED0-4BA653BF4A4B}">
      <dgm:prSet/>
      <dgm:spPr/>
      <dgm:t>
        <a:bodyPr/>
        <a:lstStyle/>
        <a:p>
          <a:endParaRPr lang="en-IN"/>
        </a:p>
      </dgm:t>
    </dgm:pt>
    <dgm:pt modelId="{57EB8170-81B2-4AAF-8F85-2FEE1E1D4AC1}" type="sibTrans" cxnId="{6827A9DA-A70C-45B5-BED0-4BA653BF4A4B}">
      <dgm:prSet/>
      <dgm:spPr/>
      <dgm:t>
        <a:bodyPr/>
        <a:lstStyle/>
        <a:p>
          <a:endParaRPr lang="en-IN"/>
        </a:p>
      </dgm:t>
    </dgm:pt>
    <dgm:pt modelId="{7C276069-DD46-46F1-BB3A-75FCC583B8C3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Method body consists of a set of statements enclosed between curly braces ‘{}’.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CB8A5E46-9545-429E-AD57-A818DEE9D5CE}" type="parTrans" cxnId="{42D61FFD-5EC4-40BB-8E8D-31C1CD5445C6}">
      <dgm:prSet/>
      <dgm:spPr/>
      <dgm:t>
        <a:bodyPr/>
        <a:lstStyle/>
        <a:p>
          <a:endParaRPr lang="en-IN"/>
        </a:p>
      </dgm:t>
    </dgm:pt>
    <dgm:pt modelId="{5E02F42D-2810-4AD4-ABA6-94CCE27383F8}" type="sibTrans" cxnId="{42D61FFD-5EC4-40BB-8E8D-31C1CD5445C6}">
      <dgm:prSet/>
      <dgm:spPr/>
      <dgm:t>
        <a:bodyPr/>
        <a:lstStyle/>
        <a:p>
          <a:endParaRPr lang="en-IN"/>
        </a:p>
      </dgm:t>
    </dgm:pt>
    <dgm:pt modelId="{C44A97D4-A05A-4F8E-8D40-7428D8E9C745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Each parameter is preceded by its data type.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6E38E5BC-EA22-40B4-B99A-8D276F9CBB2C}" type="parTrans" cxnId="{8DEC2D20-047E-403F-98FD-FA3CDAD5E7C7}">
      <dgm:prSet/>
      <dgm:spPr/>
      <dgm:t>
        <a:bodyPr/>
        <a:lstStyle/>
        <a:p>
          <a:endParaRPr lang="en-IN"/>
        </a:p>
      </dgm:t>
    </dgm:pt>
    <dgm:pt modelId="{F8E69485-65E3-4EFC-975C-941CFD198040}" type="sibTrans" cxnId="{8DEC2D20-047E-403F-98FD-FA3CDAD5E7C7}">
      <dgm:prSet/>
      <dgm:spPr/>
      <dgm:t>
        <a:bodyPr/>
        <a:lstStyle/>
        <a:p>
          <a:endParaRPr lang="en-IN"/>
        </a:p>
      </dgm:t>
    </dgm:pt>
    <dgm:pt modelId="{83B91507-FEEF-40A2-A2E7-874FE6D188DC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If there are no parameters, an empty parenthesis is used.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E2B248DB-6246-4F47-B443-21F267E0DB9B}" type="parTrans" cxnId="{A3EDD68F-D2AF-4B7A-9B8B-D9DF0963C599}">
      <dgm:prSet/>
      <dgm:spPr/>
      <dgm:t>
        <a:bodyPr/>
        <a:lstStyle/>
        <a:p>
          <a:endParaRPr lang="en-IN"/>
        </a:p>
      </dgm:t>
    </dgm:pt>
    <dgm:pt modelId="{67958BF8-59AF-46CF-A7B0-FDEE62C5BD05}" type="sibTrans" cxnId="{A3EDD68F-D2AF-4B7A-9B8B-D9DF0963C599}">
      <dgm:prSet/>
      <dgm:spPr/>
      <dgm:t>
        <a:bodyPr/>
        <a:lstStyle/>
        <a:p>
          <a:endParaRPr lang="en-IN"/>
        </a:p>
      </dgm:t>
    </dgm:pt>
    <dgm:pt modelId="{26F4F654-76AC-4254-B87A-11620F68AED1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An exception is an event encountered during the execution of the program, disrupting the flow of program execution.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0986316-0683-46D2-AC91-146E5784FB7B}" type="parTrans" cxnId="{970B45DB-DE19-403D-B3BA-D6F41F3A44BC}">
      <dgm:prSet/>
      <dgm:spPr/>
      <dgm:t>
        <a:bodyPr/>
        <a:lstStyle/>
        <a:p>
          <a:endParaRPr lang="en-IN"/>
        </a:p>
      </dgm:t>
    </dgm:pt>
    <dgm:pt modelId="{3827B6DA-C0E2-4342-89BA-CD7C11A86587}" type="sibTrans" cxnId="{970B45DB-DE19-403D-B3BA-D6F41F3A44BC}">
      <dgm:prSet/>
      <dgm:spPr/>
      <dgm:t>
        <a:bodyPr/>
        <a:lstStyle/>
        <a:p>
          <a:endParaRPr lang="en-IN"/>
        </a:p>
      </dgm:t>
    </dgm:pt>
    <dgm:pt modelId="{1F582F3C-2F0E-4712-B466-751CA43F6ED3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Method body can have variables, method calls, and even classes.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25FF7ACF-B1E4-475C-B1FE-A282F2ED2A32}" type="parTrans" cxnId="{0287245A-10D1-4116-9CAE-5DFC123056AE}">
      <dgm:prSet/>
      <dgm:spPr/>
      <dgm:t>
        <a:bodyPr/>
        <a:lstStyle/>
        <a:p>
          <a:endParaRPr lang="en-IN"/>
        </a:p>
      </dgm:t>
    </dgm:pt>
    <dgm:pt modelId="{3D215EF2-16A1-4D57-BD18-4A689DD93EE6}" type="sibTrans" cxnId="{0287245A-10D1-4116-9CAE-5DFC123056AE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3968F23-E314-42B7-ADFA-33C1EFCF901C}" type="pres">
      <dgm:prSet presAssocID="{D2FD2C01-4659-46B2-886D-26245A1F528C}" presName="sp" presStyleCnt="0"/>
      <dgm:spPr/>
    </dgm:pt>
    <dgm:pt modelId="{EBF94501-07FB-465E-862C-2860ECCFE699}" type="pres">
      <dgm:prSet presAssocID="{C47F5C0E-480E-4857-8EA5-80698EF7B449}" presName="composite" presStyleCnt="0"/>
      <dgm:spPr/>
    </dgm:pt>
    <dgm:pt modelId="{1166A8A4-1813-4D44-9BFB-92CDEBDAD00B}" type="pres">
      <dgm:prSet presAssocID="{C47F5C0E-480E-4857-8EA5-80698EF7B4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7813E7-74B9-4DA5-84E0-D6A5D3831C71}" type="pres">
      <dgm:prSet presAssocID="{C47F5C0E-480E-4857-8EA5-80698EF7B4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D035F10-E531-44D8-9CA0-1A228E8272E0}" type="pres">
      <dgm:prSet presAssocID="{1324405A-5E9F-4BD7-9078-542F171E5B3A}" presName="sp" presStyleCnt="0"/>
      <dgm:spPr/>
    </dgm:pt>
    <dgm:pt modelId="{8E6E05CF-3D20-4ED1-96D7-4A6FF64A34C5}" type="pres">
      <dgm:prSet presAssocID="{C185E26E-86F7-45B3-9227-AC26886DF8F1}" presName="composite" presStyleCnt="0"/>
      <dgm:spPr/>
    </dgm:pt>
    <dgm:pt modelId="{0937F89E-EDA7-4798-BA44-F9D42D5BB73A}" type="pres">
      <dgm:prSet presAssocID="{C185E26E-86F7-45B3-9227-AC26886DF8F1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BC7A345-F662-4E11-9EA4-B9B1E60DACE6}" type="pres">
      <dgm:prSet presAssocID="{C185E26E-86F7-45B3-9227-AC26886DF8F1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0287245A-10D1-4116-9CAE-5DFC123056AE}" srcId="{C185E26E-86F7-45B3-9227-AC26886DF8F1}" destId="{1F582F3C-2F0E-4712-B466-751CA43F6ED3}" srcOrd="1" destOrd="0" parTransId="{25FF7ACF-B1E4-475C-B1FE-A282F2ED2A32}" sibTransId="{3D215EF2-16A1-4D57-BD18-4A689DD93EE6}"/>
    <dgm:cxn modelId="{1CD490D0-0CD9-4C02-BCF0-79CD77C4060F}" type="presOf" srcId="{7C276069-DD46-46F1-BB3A-75FCC583B8C3}" destId="{CBC7A345-F662-4E11-9EA4-B9B1E60DACE6}" srcOrd="0" destOrd="0" presId="urn:microsoft.com/office/officeart/2005/8/layout/chevron2"/>
    <dgm:cxn modelId="{7B4B6998-A6F0-4C01-AD09-ADD5529F5A85}" srcId="{0E71EF99-BC11-47B0-8831-B51F9C5F6F0C}" destId="{C47F5C0E-480E-4857-8EA5-80698EF7B449}" srcOrd="1" destOrd="0" parTransId="{D8E7ABFA-B6F0-46A6-B696-8DEF4691A100}" sibTransId="{1324405A-5E9F-4BD7-9078-542F171E5B3A}"/>
    <dgm:cxn modelId="{6827A9DA-A70C-45B5-BED0-4BA653BF4A4B}" srcId="{0E71EF99-BC11-47B0-8831-B51F9C5F6F0C}" destId="{C185E26E-86F7-45B3-9227-AC26886DF8F1}" srcOrd="2" destOrd="0" parTransId="{3C2E6833-C634-484B-A9C5-031B4EC798BB}" sibTransId="{57EB8170-81B2-4AAF-8F85-2FEE1E1D4AC1}"/>
    <dgm:cxn modelId="{AE05F659-5A2B-4042-A39E-2B9461B1473D}" type="presOf" srcId="{C47F5C0E-480E-4857-8EA5-80698EF7B449}" destId="{1166A8A4-1813-4D44-9BFB-92CDEBDAD00B}" srcOrd="0" destOrd="0" presId="urn:microsoft.com/office/officeart/2005/8/layout/chevron2"/>
    <dgm:cxn modelId="{A3EDD68F-D2AF-4B7A-9B8B-D9DF0963C599}" srcId="{FB30BB82-62B6-4C7F-A588-56269CF23507}" destId="{83B91507-FEEF-40A2-A2E7-874FE6D188DC}" srcOrd="2" destOrd="0" parTransId="{E2B248DB-6246-4F47-B443-21F267E0DB9B}" sibTransId="{67958BF8-59AF-46CF-A7B0-FDEE62C5BD05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C1D6240C-30AE-4E59-B0AD-1244B39B89DA}" type="presOf" srcId="{1F582F3C-2F0E-4712-B466-751CA43F6ED3}" destId="{CBC7A345-F662-4E11-9EA4-B9B1E60DACE6}" srcOrd="0" destOrd="1" presId="urn:microsoft.com/office/officeart/2005/8/layout/chevron2"/>
    <dgm:cxn modelId="{8DEC2D20-047E-403F-98FD-FA3CDAD5E7C7}" srcId="{FB30BB82-62B6-4C7F-A588-56269CF23507}" destId="{C44A97D4-A05A-4F8E-8D40-7428D8E9C745}" srcOrd="1" destOrd="0" parTransId="{6E38E5BC-EA22-40B4-B99A-8D276F9CBB2C}" sibTransId="{F8E69485-65E3-4EFC-975C-941CFD198040}"/>
    <dgm:cxn modelId="{42D61FFD-5EC4-40BB-8E8D-31C1CD5445C6}" srcId="{C185E26E-86F7-45B3-9227-AC26886DF8F1}" destId="{7C276069-DD46-46F1-BB3A-75FCC583B8C3}" srcOrd="0" destOrd="0" parTransId="{CB8A5E46-9545-429E-AD57-A818DEE9D5CE}" sibTransId="{5E02F42D-2810-4AD4-ABA6-94CCE27383F8}"/>
    <dgm:cxn modelId="{283CCC20-5CCA-4054-95F9-4C4671860A77}" srcId="{C47F5C0E-480E-4857-8EA5-80698EF7B449}" destId="{7C3BA12F-9A0D-4E20-9A47-C2A1B7DC1BC1}" srcOrd="0" destOrd="0" parTransId="{1E3A6946-1FE7-4FCC-B612-C1DCD6B8CE6C}" sibTransId="{19B0A59F-9F6A-4FA2-A53D-C59E5F4D8D1E}"/>
    <dgm:cxn modelId="{CFD9E28E-5218-466B-B2D0-1C2B70FD6F2E}" type="presOf" srcId="{B7BB5EE5-5D22-4303-AB09-0BC54AF2DF10}" destId="{BEBA01B6-5951-44BE-9030-3C2626CDD713}" srcOrd="0" destOrd="0" presId="urn:microsoft.com/office/officeart/2005/8/layout/chevron2"/>
    <dgm:cxn modelId="{0A05CE88-78F8-4E58-9123-C53B1230BD9C}" type="presOf" srcId="{7C3BA12F-9A0D-4E20-9A47-C2A1B7DC1BC1}" destId="{127813E7-74B9-4DA5-84E0-D6A5D3831C71}" srcOrd="0" destOrd="0" presId="urn:microsoft.com/office/officeart/2005/8/layout/chevron2"/>
    <dgm:cxn modelId="{AB862F45-E9FA-4AE4-9AB5-FEC6AC338019}" type="presOf" srcId="{26F4F654-76AC-4254-B87A-11620F68AED1}" destId="{127813E7-74B9-4DA5-84E0-D6A5D3831C71}" srcOrd="0" destOrd="1" presId="urn:microsoft.com/office/officeart/2005/8/layout/chevron2"/>
    <dgm:cxn modelId="{03D666EA-D31A-49D1-8BFB-82FCF0FC62A0}" type="presOf" srcId="{83B91507-FEEF-40A2-A2E7-874FE6D188DC}" destId="{BEBA01B6-5951-44BE-9030-3C2626CDD713}" srcOrd="0" destOrd="2" presId="urn:microsoft.com/office/officeart/2005/8/layout/chevron2"/>
    <dgm:cxn modelId="{1FF96D1E-E4DB-4460-98EC-0CF0FB33E668}" type="presOf" srcId="{C185E26E-86F7-45B3-9227-AC26886DF8F1}" destId="{0937F89E-EDA7-4798-BA44-F9D42D5BB73A}" srcOrd="0" destOrd="0" presId="urn:microsoft.com/office/officeart/2005/8/layout/chevron2"/>
    <dgm:cxn modelId="{CCE0E21F-D2D1-48C9-8C8E-E15BD9E3FB97}" type="presOf" srcId="{0E71EF99-BC11-47B0-8831-B51F9C5F6F0C}" destId="{5F853222-32E8-4EEA-9889-F2C557FAEA71}" srcOrd="0" destOrd="0" presId="urn:microsoft.com/office/officeart/2005/8/layout/chevron2"/>
    <dgm:cxn modelId="{970B45DB-DE19-403D-B3BA-D6F41F3A44BC}" srcId="{C47F5C0E-480E-4857-8EA5-80698EF7B449}" destId="{26F4F654-76AC-4254-B87A-11620F68AED1}" srcOrd="1" destOrd="0" parTransId="{50986316-0683-46D2-AC91-146E5784FB7B}" sibTransId="{3827B6DA-C0E2-4342-89BA-CD7C11A86587}"/>
    <dgm:cxn modelId="{32D4D562-3A51-48EC-A5FD-9D2F2A6530B1}" type="presOf" srcId="{C44A97D4-A05A-4F8E-8D40-7428D8E9C745}" destId="{BEBA01B6-5951-44BE-9030-3C2626CDD713}" srcOrd="0" destOrd="1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4FCB9D1D-5BC3-4C9B-A6EE-75E6784DC0ED}" type="presOf" srcId="{FB30BB82-62B6-4C7F-A588-56269CF23507}" destId="{CC64341B-5B77-4C3C-A125-490245E45573}" srcOrd="0" destOrd="0" presId="urn:microsoft.com/office/officeart/2005/8/layout/chevron2"/>
    <dgm:cxn modelId="{7C1CDFE7-E49D-4A0F-8EAC-14E5380B3C1F}" type="presParOf" srcId="{5F853222-32E8-4EEA-9889-F2C557FAEA71}" destId="{1B30553C-D39C-4F46-8893-7B3137B02F5B}" srcOrd="0" destOrd="0" presId="urn:microsoft.com/office/officeart/2005/8/layout/chevron2"/>
    <dgm:cxn modelId="{5CDE28C0-D647-4A4D-8593-61E57A8F7E70}" type="presParOf" srcId="{1B30553C-D39C-4F46-8893-7B3137B02F5B}" destId="{CC64341B-5B77-4C3C-A125-490245E45573}" srcOrd="0" destOrd="0" presId="urn:microsoft.com/office/officeart/2005/8/layout/chevron2"/>
    <dgm:cxn modelId="{7D390ABF-CCA0-44F6-A016-AA4BB1F2FA88}" type="presParOf" srcId="{1B30553C-D39C-4F46-8893-7B3137B02F5B}" destId="{BEBA01B6-5951-44BE-9030-3C2626CDD713}" srcOrd="1" destOrd="0" presId="urn:microsoft.com/office/officeart/2005/8/layout/chevron2"/>
    <dgm:cxn modelId="{74A1A856-E4D8-415A-8F47-530F620733E9}" type="presParOf" srcId="{5F853222-32E8-4EEA-9889-F2C557FAEA71}" destId="{03968F23-E314-42B7-ADFA-33C1EFCF901C}" srcOrd="1" destOrd="0" presId="urn:microsoft.com/office/officeart/2005/8/layout/chevron2"/>
    <dgm:cxn modelId="{FA421C06-FE05-4143-8870-0344A0A55BDF}" type="presParOf" srcId="{5F853222-32E8-4EEA-9889-F2C557FAEA71}" destId="{EBF94501-07FB-465E-862C-2860ECCFE699}" srcOrd="2" destOrd="0" presId="urn:microsoft.com/office/officeart/2005/8/layout/chevron2"/>
    <dgm:cxn modelId="{C9CE6EBF-4089-4205-9E18-1E10382A2CE3}" type="presParOf" srcId="{EBF94501-07FB-465E-862C-2860ECCFE699}" destId="{1166A8A4-1813-4D44-9BFB-92CDEBDAD00B}" srcOrd="0" destOrd="0" presId="urn:microsoft.com/office/officeart/2005/8/layout/chevron2"/>
    <dgm:cxn modelId="{1E0D20DE-2EB1-44F4-9FEF-9936C94FBD5E}" type="presParOf" srcId="{EBF94501-07FB-465E-862C-2860ECCFE699}" destId="{127813E7-74B9-4DA5-84E0-D6A5D3831C71}" srcOrd="1" destOrd="0" presId="urn:microsoft.com/office/officeart/2005/8/layout/chevron2"/>
    <dgm:cxn modelId="{525ECD5F-02B5-4B42-A8A5-92D980D345B4}" type="presParOf" srcId="{5F853222-32E8-4EEA-9889-F2C557FAEA71}" destId="{CD035F10-E531-44D8-9CA0-1A228E8272E0}" srcOrd="3" destOrd="0" presId="urn:microsoft.com/office/officeart/2005/8/layout/chevron2"/>
    <dgm:cxn modelId="{5EDC08C1-027D-4AF7-A86C-2C4630C8507E}" type="presParOf" srcId="{5F853222-32E8-4EEA-9889-F2C557FAEA71}" destId="{8E6E05CF-3D20-4ED1-96D7-4A6FF64A34C5}" srcOrd="4" destOrd="0" presId="urn:microsoft.com/office/officeart/2005/8/layout/chevron2"/>
    <dgm:cxn modelId="{C7D89344-B9C9-4811-B200-49FC8FD507B9}" type="presParOf" srcId="{8E6E05CF-3D20-4ED1-96D7-4A6FF64A34C5}" destId="{0937F89E-EDA7-4798-BA44-F9D42D5BB73A}" srcOrd="0" destOrd="0" presId="urn:microsoft.com/office/officeart/2005/8/layout/chevron2"/>
    <dgm:cxn modelId="{D3AB0F1D-BCF6-426D-8848-EC6E0DF223C0}" type="presParOf" srcId="{8E6E05CF-3D20-4ED1-96D7-4A6FF64A34C5}" destId="{CBC7A345-F662-4E11-9EA4-B9B1E60DACE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If the method returns a value, then, a call to the method results in return of some value from the method to the caller. For example,</a:t>
          </a:r>
        </a:p>
        <a:p>
          <a:r>
            <a:rPr lang="en-IN" sz="1600" b="0" dirty="0" err="1" smtClean="0">
              <a:latin typeface="Courier New" pitchFamily="49" charset="0"/>
              <a:cs typeface="Courier New" pitchFamily="49" charset="0"/>
            </a:rPr>
            <a:t>int</a:t>
          </a:r>
          <a:r>
            <a:rPr lang="en-IN" sz="1600" b="0" dirty="0" smtClean="0">
              <a:latin typeface="Courier New" pitchFamily="49" charset="0"/>
              <a:cs typeface="Courier New" pitchFamily="49" charset="0"/>
            </a:rPr>
            <a:t> result = </a:t>
          </a:r>
          <a:r>
            <a:rPr lang="en-IN" sz="1600" b="0" dirty="0" err="1" smtClean="0">
              <a:latin typeface="Courier New" pitchFamily="49" charset="0"/>
              <a:cs typeface="Courier New" pitchFamily="49" charset="0"/>
            </a:rPr>
            <a:t>obj.add</a:t>
          </a:r>
          <a:r>
            <a:rPr lang="en-IN" sz="1600" b="0" dirty="0" smtClean="0">
              <a:latin typeface="Courier New" pitchFamily="49" charset="0"/>
              <a:cs typeface="Courier New" pitchFamily="49" charset="0"/>
            </a:rPr>
            <a:t>(20, 30);</a:t>
          </a:r>
          <a:endParaRPr lang="en-IN" sz="1600" b="0" dirty="0">
            <a:latin typeface="Courier New" pitchFamily="49" charset="0"/>
            <a:cs typeface="Courier New" pitchFamily="49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If the method’s return type is set to </a:t>
          </a:r>
          <a:r>
            <a:rPr lang="en-IN" sz="1600" b="0" dirty="0" smtClean="0">
              <a:latin typeface="Courier New" pitchFamily="49" charset="0"/>
              <a:cs typeface="Courier New" pitchFamily="49" charset="0"/>
            </a:rPr>
            <a:t>void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, then, a call to the method results in execution of the statements within the method without returning any value to the caller. </a:t>
          </a:r>
        </a:p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For example, a call to the method would be </a:t>
          </a:r>
          <a:r>
            <a:rPr lang="en-IN" sz="1600" b="0" dirty="0" err="1" smtClean="0">
              <a:latin typeface="Courier New" pitchFamily="49" charset="0"/>
              <a:cs typeface="Courier New" pitchFamily="49" charset="0"/>
            </a:rPr>
            <a:t>obj.add</a:t>
          </a:r>
          <a:r>
            <a:rPr lang="en-IN" sz="1600" b="0" dirty="0" smtClean="0">
              <a:latin typeface="Courier New" pitchFamily="49" charset="0"/>
              <a:cs typeface="Courier New" pitchFamily="49" charset="0"/>
            </a:rPr>
            <a:t>(23,30)</a:t>
          </a:r>
          <a:r>
            <a:rPr lang="en-IN" sz="1600" b="0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without anything returned to the caller.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</dgm:pt>
    <dgm:pt modelId="{8AFF8CDB-0AF9-4EA6-BECC-E63ACC5B5E29}" type="pres">
      <dgm:prSet presAssocID="{8A9CBDE3-943D-44B1-AA3B-2C775C191735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2" custScaleX="125606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</dgm:pt>
    <dgm:pt modelId="{A3794F34-CF38-4878-8BA7-B0E44BC4E8BE}" type="pres">
      <dgm:prSet presAssocID="{8A9CBDE3-943D-44B1-AA3B-2C775C191735}" presName="childText" presStyleLbl="conFgAcc1" presStyleIdx="0" presStyleCnt="2">
        <dgm:presLayoutVars>
          <dgm:bulletEnabled val="1"/>
        </dgm:presLayoutVars>
      </dgm:prSet>
      <dgm:spPr/>
    </dgm:pt>
    <dgm:pt modelId="{F2E948CE-AB6E-441B-9C84-EB73198946D1}" type="pres">
      <dgm:prSet presAssocID="{4BE0501D-50E8-49B5-950C-96E7596EBD91}" presName="spaceBetweenRectangles" presStyleCnt="0"/>
      <dgm:spPr/>
    </dgm:pt>
    <dgm:pt modelId="{29C14D80-9378-4DBC-8F98-7A1924A78E08}" type="pres">
      <dgm:prSet presAssocID="{0B2AD9EF-F3ED-4D54-857D-CC1F43F8AFD6}" presName="parentLin" presStyleCnt="0"/>
      <dgm:spPr/>
    </dgm:pt>
    <dgm:pt modelId="{DD0F1857-B597-431D-9A0F-C159A0C4F7FE}" type="pres">
      <dgm:prSet presAssocID="{0B2AD9EF-F3ED-4D54-857D-CC1F43F8AFD6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2" custScaleX="125606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</dgm:pt>
    <dgm:pt modelId="{B6BC36D8-D5B0-4749-B56F-AC6C50C43627}" type="pres">
      <dgm:prSet presAssocID="{0B2AD9EF-F3ED-4D54-857D-CC1F43F8AFD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3D7845F-1DD0-48B0-87DB-900B0F3CCA8A}" type="presOf" srcId="{0B2AD9EF-F3ED-4D54-857D-CC1F43F8AFD6}" destId="{DD0F1857-B597-431D-9A0F-C159A0C4F7FE}" srcOrd="0" destOrd="0" presId="urn:microsoft.com/office/officeart/2005/8/layout/list1"/>
    <dgm:cxn modelId="{2E94DF5D-5A37-4AD2-B9F4-BB21A4EBE040}" type="presOf" srcId="{8A9CBDE3-943D-44B1-AA3B-2C775C191735}" destId="{8AFF8CDB-0AF9-4EA6-BECC-E63ACC5B5E29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D14B8A7F-F361-4D9D-80CE-AE9202CE6964}" type="presOf" srcId="{77C6A721-0D40-49DF-9896-538D015E2C22}" destId="{726BFED6-59D2-4F7E-90B2-0814C54F0E71}" srcOrd="0" destOrd="0" presId="urn:microsoft.com/office/officeart/2005/8/layout/list1"/>
    <dgm:cxn modelId="{6E09F475-B81E-4C31-A236-404B2A1C31DF}" type="presOf" srcId="{0B2AD9EF-F3ED-4D54-857D-CC1F43F8AFD6}" destId="{0BC5C34C-6965-41B3-8AB2-EFFE6BA44191}" srcOrd="1" destOrd="0" presId="urn:microsoft.com/office/officeart/2005/8/layout/list1"/>
    <dgm:cxn modelId="{6BB76000-58B6-4774-9F1A-031D52120A31}" type="presOf" srcId="{8A9CBDE3-943D-44B1-AA3B-2C775C191735}" destId="{944BAB04-7C51-4F32-B3D9-6B3BFE861060}" srcOrd="1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B5F99E61-C0DC-4B5E-8937-C6730A5C3D5C}" type="presParOf" srcId="{726BFED6-59D2-4F7E-90B2-0814C54F0E71}" destId="{9825C2F4-6259-4087-975F-D7E57656305B}" srcOrd="0" destOrd="0" presId="urn:microsoft.com/office/officeart/2005/8/layout/list1"/>
    <dgm:cxn modelId="{F4FE4CAB-4AD0-4281-9BA8-00DEB929FAF6}" type="presParOf" srcId="{9825C2F4-6259-4087-975F-D7E57656305B}" destId="{8AFF8CDB-0AF9-4EA6-BECC-E63ACC5B5E29}" srcOrd="0" destOrd="0" presId="urn:microsoft.com/office/officeart/2005/8/layout/list1"/>
    <dgm:cxn modelId="{0DD120A9-9F3A-4616-9231-FBE674C64A52}" type="presParOf" srcId="{9825C2F4-6259-4087-975F-D7E57656305B}" destId="{944BAB04-7C51-4F32-B3D9-6B3BFE861060}" srcOrd="1" destOrd="0" presId="urn:microsoft.com/office/officeart/2005/8/layout/list1"/>
    <dgm:cxn modelId="{96AA14F1-D34C-4CB6-89F9-4670DAA23207}" type="presParOf" srcId="{726BFED6-59D2-4F7E-90B2-0814C54F0E71}" destId="{0B92971E-CD3F-40AB-A72B-D3F249C8A999}" srcOrd="1" destOrd="0" presId="urn:microsoft.com/office/officeart/2005/8/layout/list1"/>
    <dgm:cxn modelId="{149B01C7-C18D-463A-9FB1-BD935E3DC3E6}" type="presParOf" srcId="{726BFED6-59D2-4F7E-90B2-0814C54F0E71}" destId="{A3794F34-CF38-4878-8BA7-B0E44BC4E8BE}" srcOrd="2" destOrd="0" presId="urn:microsoft.com/office/officeart/2005/8/layout/list1"/>
    <dgm:cxn modelId="{7CF6B91D-0205-499D-94E2-4E20BC248C53}" type="presParOf" srcId="{726BFED6-59D2-4F7E-90B2-0814C54F0E71}" destId="{F2E948CE-AB6E-441B-9C84-EB73198946D1}" srcOrd="3" destOrd="0" presId="urn:microsoft.com/office/officeart/2005/8/layout/list1"/>
    <dgm:cxn modelId="{342FF3EA-FE41-4226-BE09-F1B252439A3C}" type="presParOf" srcId="{726BFED6-59D2-4F7E-90B2-0814C54F0E71}" destId="{29C14D80-9378-4DBC-8F98-7A1924A78E08}" srcOrd="4" destOrd="0" presId="urn:microsoft.com/office/officeart/2005/8/layout/list1"/>
    <dgm:cxn modelId="{A3219DE7-2A0D-4F8F-AB59-BE9BD353D263}" type="presParOf" srcId="{29C14D80-9378-4DBC-8F98-7A1924A78E08}" destId="{DD0F1857-B597-431D-9A0F-C159A0C4F7FE}" srcOrd="0" destOrd="0" presId="urn:microsoft.com/office/officeart/2005/8/layout/list1"/>
    <dgm:cxn modelId="{18FDB393-4063-4355-AFCF-CC1ABF8C0547}" type="presParOf" srcId="{29C14D80-9378-4DBC-8F98-7A1924A78E08}" destId="{0BC5C34C-6965-41B3-8AB2-EFFE6BA44191}" srcOrd="1" destOrd="0" presId="urn:microsoft.com/office/officeart/2005/8/layout/list1"/>
    <dgm:cxn modelId="{12DCC742-5860-4302-B535-5966170173E0}" type="presParOf" srcId="{726BFED6-59D2-4F7E-90B2-0814C54F0E71}" destId="{CA2529F1-05C9-4708-AE54-66005BE69934}" srcOrd="5" destOrd="0" presId="urn:microsoft.com/office/officeart/2005/8/layout/list1"/>
    <dgm:cxn modelId="{B5D0B7B1-BFF9-4BD2-96A0-31E1EAB1CF4F}" type="presParOf" srcId="{726BFED6-59D2-4F7E-90B2-0814C54F0E71}" destId="{B6BC36D8-D5B0-4749-B56F-AC6C50C4362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A copy of the argument is passed from the calling method to the called method.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Changes made to the argument passed in the called method will not modify the value in the calling method.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Variables of primitive data types such as </a:t>
          </a:r>
          <a:r>
            <a:rPr lang="en-IN" sz="1600" b="0" dirty="0" err="1" smtClean="0">
              <a:latin typeface="Courier New" pitchFamily="49" charset="0"/>
              <a:cs typeface="Courier New" pitchFamily="49" charset="0"/>
            </a:rPr>
            <a:t>int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IN" sz="1600" b="0" dirty="0" smtClean="0">
              <a:latin typeface="Courier New" pitchFamily="49" charset="0"/>
              <a:cs typeface="Courier New" pitchFamily="49" charset="0"/>
            </a:rPr>
            <a:t>float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are passed by value.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</dgm:pt>
    <dgm:pt modelId="{8AFF8CDB-0AF9-4EA6-BECC-E63ACC5B5E29}" type="pres">
      <dgm:prSet presAssocID="{8A9CBDE3-943D-44B1-AA3B-2C775C191735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3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</dgm:pt>
    <dgm:pt modelId="{A3794F34-CF38-4878-8BA7-B0E44BC4E8BE}" type="pres">
      <dgm:prSet presAssocID="{8A9CBDE3-943D-44B1-AA3B-2C775C191735}" presName="childText" presStyleLbl="conFgAcc1" presStyleIdx="0" presStyleCnt="3">
        <dgm:presLayoutVars>
          <dgm:bulletEnabled val="1"/>
        </dgm:presLayoutVars>
      </dgm:prSet>
      <dgm:spPr/>
    </dgm:pt>
    <dgm:pt modelId="{F2E948CE-AB6E-441B-9C84-EB73198946D1}" type="pres">
      <dgm:prSet presAssocID="{4BE0501D-50E8-49B5-950C-96E7596EBD91}" presName="spaceBetweenRectangles" presStyleCnt="0"/>
      <dgm:spPr/>
    </dgm:pt>
    <dgm:pt modelId="{29C14D80-9378-4DBC-8F98-7A1924A78E08}" type="pres">
      <dgm:prSet presAssocID="{0B2AD9EF-F3ED-4D54-857D-CC1F43F8AFD6}" presName="parentLin" presStyleCnt="0"/>
      <dgm:spPr/>
    </dgm:pt>
    <dgm:pt modelId="{DD0F1857-B597-431D-9A0F-C159A0C4F7FE}" type="pres">
      <dgm:prSet presAssocID="{0B2AD9EF-F3ED-4D54-857D-CC1F43F8AFD6}" presName="parentLeftMargin" presStyleLbl="node1" presStyleIdx="0" presStyleCnt="3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3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</dgm:pt>
    <dgm:pt modelId="{B6BC36D8-D5B0-4749-B56F-AC6C50C43627}" type="pres">
      <dgm:prSet presAssocID="{0B2AD9EF-F3ED-4D54-857D-CC1F43F8AFD6}" presName="childText" presStyleLbl="conFgAcc1" presStyleIdx="1" presStyleCnt="3">
        <dgm:presLayoutVars>
          <dgm:bulletEnabled val="1"/>
        </dgm:presLayoutVars>
      </dgm:prSet>
      <dgm:spPr/>
    </dgm:pt>
    <dgm:pt modelId="{F8592033-9728-426D-B657-EA746F5D2E7F}" type="pres">
      <dgm:prSet presAssocID="{5413F2E3-6E5C-4C54-83C2-8648AA013DB4}" presName="spaceBetweenRectangles" presStyleCnt="0"/>
      <dgm:spPr/>
    </dgm:pt>
    <dgm:pt modelId="{31C34959-0A23-4DA3-BCF2-F8D1D918B54E}" type="pres">
      <dgm:prSet presAssocID="{6CBA835F-12DC-4712-8CC3-59D46C8B909D}" presName="parentLin" presStyleCnt="0"/>
      <dgm:spPr/>
    </dgm:pt>
    <dgm:pt modelId="{EA9570EB-7D53-4F83-BD89-18364F7966D1}" type="pres">
      <dgm:prSet presAssocID="{6CBA835F-12DC-4712-8CC3-59D46C8B909D}" presName="parentLeftMargin" presStyleLbl="node1" presStyleIdx="1" presStyleCnt="3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3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</dgm:pt>
    <dgm:pt modelId="{6C460B2E-B41F-4BE1-B515-98B1032B3945}" type="pres">
      <dgm:prSet presAssocID="{6CBA835F-12DC-4712-8CC3-59D46C8B909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6219A9EA-3FEC-4764-B1C3-3614AE91B089}" type="presOf" srcId="{0B2AD9EF-F3ED-4D54-857D-CC1F43F8AFD6}" destId="{DD0F1857-B597-431D-9A0F-C159A0C4F7FE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8188F9B8-6109-43A5-9FC4-967360CE6BDC}" type="presOf" srcId="{8A9CBDE3-943D-44B1-AA3B-2C775C191735}" destId="{8AFF8CDB-0AF9-4EA6-BECC-E63ACC5B5E29}" srcOrd="0" destOrd="0" presId="urn:microsoft.com/office/officeart/2005/8/layout/list1"/>
    <dgm:cxn modelId="{DC902F95-2026-459A-AD3E-55F8E3C9C350}" type="presOf" srcId="{77C6A721-0D40-49DF-9896-538D015E2C22}" destId="{726BFED6-59D2-4F7E-90B2-0814C54F0E71}" srcOrd="0" destOrd="0" presId="urn:microsoft.com/office/officeart/2005/8/layout/list1"/>
    <dgm:cxn modelId="{596BFE15-A444-4E4A-8599-31BDA85F532F}" type="presOf" srcId="{0B2AD9EF-F3ED-4D54-857D-CC1F43F8AFD6}" destId="{0BC5C34C-6965-41B3-8AB2-EFFE6BA44191}" srcOrd="1" destOrd="0" presId="urn:microsoft.com/office/officeart/2005/8/layout/list1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8A81E9AF-6C25-4073-9659-4547BC74D95F}" type="presOf" srcId="{6CBA835F-12DC-4712-8CC3-59D46C8B909D}" destId="{DB92616B-573E-402D-8DA0-86C7108371DC}" srcOrd="1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8D55E7E6-1B92-4A53-A5C5-24BC76496A9C}" type="presOf" srcId="{8A9CBDE3-943D-44B1-AA3B-2C775C191735}" destId="{944BAB04-7C51-4F32-B3D9-6B3BFE861060}" srcOrd="1" destOrd="0" presId="urn:microsoft.com/office/officeart/2005/8/layout/list1"/>
    <dgm:cxn modelId="{7778C428-4BB2-4729-B171-5D91F22950DA}" type="presOf" srcId="{6CBA835F-12DC-4712-8CC3-59D46C8B909D}" destId="{EA9570EB-7D53-4F83-BD89-18364F7966D1}" srcOrd="0" destOrd="0" presId="urn:microsoft.com/office/officeart/2005/8/layout/list1"/>
    <dgm:cxn modelId="{C5524E64-ADDA-4EDD-8F19-B4693DF95BAD}" type="presParOf" srcId="{726BFED6-59D2-4F7E-90B2-0814C54F0E71}" destId="{9825C2F4-6259-4087-975F-D7E57656305B}" srcOrd="0" destOrd="0" presId="urn:microsoft.com/office/officeart/2005/8/layout/list1"/>
    <dgm:cxn modelId="{536B368D-35A0-4263-8633-6E3EE272D588}" type="presParOf" srcId="{9825C2F4-6259-4087-975F-D7E57656305B}" destId="{8AFF8CDB-0AF9-4EA6-BECC-E63ACC5B5E29}" srcOrd="0" destOrd="0" presId="urn:microsoft.com/office/officeart/2005/8/layout/list1"/>
    <dgm:cxn modelId="{A53776DA-C3CB-4B9C-8A9E-3F994A72AB8F}" type="presParOf" srcId="{9825C2F4-6259-4087-975F-D7E57656305B}" destId="{944BAB04-7C51-4F32-B3D9-6B3BFE861060}" srcOrd="1" destOrd="0" presId="urn:microsoft.com/office/officeart/2005/8/layout/list1"/>
    <dgm:cxn modelId="{91392628-CFF4-4DF1-A42C-6FB2F6AF4391}" type="presParOf" srcId="{726BFED6-59D2-4F7E-90B2-0814C54F0E71}" destId="{0B92971E-CD3F-40AB-A72B-D3F249C8A999}" srcOrd="1" destOrd="0" presId="urn:microsoft.com/office/officeart/2005/8/layout/list1"/>
    <dgm:cxn modelId="{81F15F94-A25A-4A6C-8103-728688228A6A}" type="presParOf" srcId="{726BFED6-59D2-4F7E-90B2-0814C54F0E71}" destId="{A3794F34-CF38-4878-8BA7-B0E44BC4E8BE}" srcOrd="2" destOrd="0" presId="urn:microsoft.com/office/officeart/2005/8/layout/list1"/>
    <dgm:cxn modelId="{F27CC547-49EA-4B40-ABBC-DCB98518EE66}" type="presParOf" srcId="{726BFED6-59D2-4F7E-90B2-0814C54F0E71}" destId="{F2E948CE-AB6E-441B-9C84-EB73198946D1}" srcOrd="3" destOrd="0" presId="urn:microsoft.com/office/officeart/2005/8/layout/list1"/>
    <dgm:cxn modelId="{26DDD5D8-A0D3-43A8-9B2C-8A5EFE476EB4}" type="presParOf" srcId="{726BFED6-59D2-4F7E-90B2-0814C54F0E71}" destId="{29C14D80-9378-4DBC-8F98-7A1924A78E08}" srcOrd="4" destOrd="0" presId="urn:microsoft.com/office/officeart/2005/8/layout/list1"/>
    <dgm:cxn modelId="{D1063413-08B4-42F7-BC11-1474B06494A7}" type="presParOf" srcId="{29C14D80-9378-4DBC-8F98-7A1924A78E08}" destId="{DD0F1857-B597-431D-9A0F-C159A0C4F7FE}" srcOrd="0" destOrd="0" presId="urn:microsoft.com/office/officeart/2005/8/layout/list1"/>
    <dgm:cxn modelId="{5E70DFFD-1439-45EC-9DAD-95461B4292A4}" type="presParOf" srcId="{29C14D80-9378-4DBC-8F98-7A1924A78E08}" destId="{0BC5C34C-6965-41B3-8AB2-EFFE6BA44191}" srcOrd="1" destOrd="0" presId="urn:microsoft.com/office/officeart/2005/8/layout/list1"/>
    <dgm:cxn modelId="{3A3A60C8-E4B6-4A74-8A4B-71D9439F92F3}" type="presParOf" srcId="{726BFED6-59D2-4F7E-90B2-0814C54F0E71}" destId="{CA2529F1-05C9-4708-AE54-66005BE69934}" srcOrd="5" destOrd="0" presId="urn:microsoft.com/office/officeart/2005/8/layout/list1"/>
    <dgm:cxn modelId="{88AAB543-2720-47F2-9CDA-8736BFD567E4}" type="presParOf" srcId="{726BFED6-59D2-4F7E-90B2-0814C54F0E71}" destId="{B6BC36D8-D5B0-4749-B56F-AC6C50C43627}" srcOrd="6" destOrd="0" presId="urn:microsoft.com/office/officeart/2005/8/layout/list1"/>
    <dgm:cxn modelId="{C3EB7D33-3818-4200-8547-9DDE4B735BAA}" type="presParOf" srcId="{726BFED6-59D2-4F7E-90B2-0814C54F0E71}" destId="{F8592033-9728-426D-B657-EA746F5D2E7F}" srcOrd="7" destOrd="0" presId="urn:microsoft.com/office/officeart/2005/8/layout/list1"/>
    <dgm:cxn modelId="{295D68D4-A0DC-46AF-B0E3-0B9E62BB6706}" type="presParOf" srcId="{726BFED6-59D2-4F7E-90B2-0814C54F0E71}" destId="{31C34959-0A23-4DA3-BCF2-F8D1D918B54E}" srcOrd="8" destOrd="0" presId="urn:microsoft.com/office/officeart/2005/8/layout/list1"/>
    <dgm:cxn modelId="{7A873454-BEDF-4CBB-BFAF-D30FCC9764E0}" type="presParOf" srcId="{31C34959-0A23-4DA3-BCF2-F8D1D918B54E}" destId="{EA9570EB-7D53-4F83-BD89-18364F7966D1}" srcOrd="0" destOrd="0" presId="urn:microsoft.com/office/officeart/2005/8/layout/list1"/>
    <dgm:cxn modelId="{4D2B3F05-4CCD-4ADE-8736-C677B1918BCA}" type="presParOf" srcId="{31C34959-0A23-4DA3-BCF2-F8D1D918B54E}" destId="{DB92616B-573E-402D-8DA0-86C7108371DC}" srcOrd="1" destOrd="0" presId="urn:microsoft.com/office/officeart/2005/8/layout/list1"/>
    <dgm:cxn modelId="{A68CB28C-4AB6-4E8B-AD25-04F65929C00F}" type="presParOf" srcId="{726BFED6-59D2-4F7E-90B2-0814C54F0E71}" destId="{84A3CF46-AA02-40BD-B79D-3D93C13365F9}" srcOrd="9" destOrd="0" presId="urn:microsoft.com/office/officeart/2005/8/layout/list1"/>
    <dgm:cxn modelId="{F9B456A4-EB36-440F-9032-00CC2205FAB4}" type="presParOf" srcId="{726BFED6-59D2-4F7E-90B2-0814C54F0E71}" destId="{6C460B2E-B41F-4BE1-B515-98B1032B394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The actual memory location of the argument is passed to the called method and the object or a copy of the object is not passed.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The called method can change the value of the argument passed to it.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Variables of reference types such as objects are passed to the methods by reference.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C3244A27-D1AC-414F-888F-2120560C9C8A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There are two references of the same object namely, argument reference variable and parameter reference variable.</a:t>
          </a:r>
        </a:p>
      </dgm:t>
    </dgm:pt>
    <dgm:pt modelId="{2C084AE3-F896-4CAB-84F9-2BDE21AAAC0A}" type="parTrans" cxnId="{C81B8C87-B8D2-4768-A64B-7F4B4D7007DC}">
      <dgm:prSet/>
      <dgm:spPr/>
      <dgm:t>
        <a:bodyPr/>
        <a:lstStyle/>
        <a:p>
          <a:endParaRPr lang="en-IN"/>
        </a:p>
      </dgm:t>
    </dgm:pt>
    <dgm:pt modelId="{C41E1809-96E4-4BAC-9B83-F0B3CABDB354}" type="sibTrans" cxnId="{C81B8C87-B8D2-4768-A64B-7F4B4D7007DC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</dgm:pt>
    <dgm:pt modelId="{8AFF8CDB-0AF9-4EA6-BECC-E63ACC5B5E29}" type="pres">
      <dgm:prSet presAssocID="{8A9CBDE3-943D-44B1-AA3B-2C775C191735}" presName="parentLeftMargin" presStyleLbl="node1" presStyleIdx="0" presStyleCnt="4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4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</dgm:pt>
    <dgm:pt modelId="{A3794F34-CF38-4878-8BA7-B0E44BC4E8BE}" type="pres">
      <dgm:prSet presAssocID="{8A9CBDE3-943D-44B1-AA3B-2C775C191735}" presName="childText" presStyleLbl="conFgAcc1" presStyleIdx="0" presStyleCnt="4">
        <dgm:presLayoutVars>
          <dgm:bulletEnabled val="1"/>
        </dgm:presLayoutVars>
      </dgm:prSet>
      <dgm:spPr/>
    </dgm:pt>
    <dgm:pt modelId="{F2E948CE-AB6E-441B-9C84-EB73198946D1}" type="pres">
      <dgm:prSet presAssocID="{4BE0501D-50E8-49B5-950C-96E7596EBD91}" presName="spaceBetweenRectangles" presStyleCnt="0"/>
      <dgm:spPr/>
    </dgm:pt>
    <dgm:pt modelId="{29C14D80-9378-4DBC-8F98-7A1924A78E08}" type="pres">
      <dgm:prSet presAssocID="{0B2AD9EF-F3ED-4D54-857D-CC1F43F8AFD6}" presName="parentLin" presStyleCnt="0"/>
      <dgm:spPr/>
    </dgm:pt>
    <dgm:pt modelId="{DD0F1857-B597-431D-9A0F-C159A0C4F7FE}" type="pres">
      <dgm:prSet presAssocID="{0B2AD9EF-F3ED-4D54-857D-CC1F43F8AFD6}" presName="parentLeftMargin" presStyleLbl="node1" presStyleIdx="0" presStyleCnt="4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4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</dgm:pt>
    <dgm:pt modelId="{B6BC36D8-D5B0-4749-B56F-AC6C50C43627}" type="pres">
      <dgm:prSet presAssocID="{0B2AD9EF-F3ED-4D54-857D-CC1F43F8AFD6}" presName="childText" presStyleLbl="conFgAcc1" presStyleIdx="1" presStyleCnt="4">
        <dgm:presLayoutVars>
          <dgm:bulletEnabled val="1"/>
        </dgm:presLayoutVars>
      </dgm:prSet>
      <dgm:spPr/>
    </dgm:pt>
    <dgm:pt modelId="{F8592033-9728-426D-B657-EA746F5D2E7F}" type="pres">
      <dgm:prSet presAssocID="{5413F2E3-6E5C-4C54-83C2-8648AA013DB4}" presName="spaceBetweenRectangles" presStyleCnt="0"/>
      <dgm:spPr/>
    </dgm:pt>
    <dgm:pt modelId="{31C34959-0A23-4DA3-BCF2-F8D1D918B54E}" type="pres">
      <dgm:prSet presAssocID="{6CBA835F-12DC-4712-8CC3-59D46C8B909D}" presName="parentLin" presStyleCnt="0"/>
      <dgm:spPr/>
    </dgm:pt>
    <dgm:pt modelId="{EA9570EB-7D53-4F83-BD89-18364F7966D1}" type="pres">
      <dgm:prSet presAssocID="{6CBA835F-12DC-4712-8CC3-59D46C8B909D}" presName="parentLeftMargin" presStyleLbl="node1" presStyleIdx="1" presStyleCnt="4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4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</dgm:pt>
    <dgm:pt modelId="{6C460B2E-B41F-4BE1-B515-98B1032B3945}" type="pres">
      <dgm:prSet presAssocID="{6CBA835F-12DC-4712-8CC3-59D46C8B909D}" presName="childText" presStyleLbl="conFgAcc1" presStyleIdx="2" presStyleCnt="4">
        <dgm:presLayoutVars>
          <dgm:bulletEnabled val="1"/>
        </dgm:presLayoutVars>
      </dgm:prSet>
      <dgm:spPr/>
    </dgm:pt>
    <dgm:pt modelId="{B71F5E27-9958-4252-82F9-8257F05EFA7B}" type="pres">
      <dgm:prSet presAssocID="{36D8DAD5-7FF5-44FB-9E8E-0695D9463A88}" presName="spaceBetweenRectangles" presStyleCnt="0"/>
      <dgm:spPr/>
    </dgm:pt>
    <dgm:pt modelId="{99D9E3BA-B2E5-4784-8A49-934A50333443}" type="pres">
      <dgm:prSet presAssocID="{C3244A27-D1AC-414F-888F-2120560C9C8A}" presName="parentLin" presStyleCnt="0"/>
      <dgm:spPr/>
    </dgm:pt>
    <dgm:pt modelId="{A2901011-09B5-4ED0-B0E9-B378B849D4CC}" type="pres">
      <dgm:prSet presAssocID="{C3244A27-D1AC-414F-888F-2120560C9C8A}" presName="parentLeftMargin" presStyleLbl="node1" presStyleIdx="2" presStyleCnt="4"/>
      <dgm:spPr/>
      <dgm:t>
        <a:bodyPr/>
        <a:lstStyle/>
        <a:p>
          <a:endParaRPr lang="en-IN"/>
        </a:p>
      </dgm:t>
    </dgm:pt>
    <dgm:pt modelId="{1C1DAC77-7EA1-42E3-A0EE-C99B2E0AB61D}" type="pres">
      <dgm:prSet presAssocID="{C3244A27-D1AC-414F-888F-2120560C9C8A}" presName="parentText" presStyleLbl="node1" presStyleIdx="3" presStyleCnt="4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B34DF57-006E-4F33-9805-D251D0FFAEF7}" type="pres">
      <dgm:prSet presAssocID="{C3244A27-D1AC-414F-888F-2120560C9C8A}" presName="negativeSpace" presStyleCnt="0"/>
      <dgm:spPr/>
    </dgm:pt>
    <dgm:pt modelId="{653DF935-BC0F-4378-9252-3AEF6B16AE1D}" type="pres">
      <dgm:prSet presAssocID="{C3244A27-D1AC-414F-888F-2120560C9C8A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B96B8495-8842-49BB-9481-D5F8A537C272}" type="presOf" srcId="{8A9CBDE3-943D-44B1-AA3B-2C775C191735}" destId="{944BAB04-7C51-4F32-B3D9-6B3BFE861060}" srcOrd="1" destOrd="0" presId="urn:microsoft.com/office/officeart/2005/8/layout/list1"/>
    <dgm:cxn modelId="{33DB1B8B-9F5E-4653-B323-8E54BDEF6686}" type="presOf" srcId="{0B2AD9EF-F3ED-4D54-857D-CC1F43F8AFD6}" destId="{DD0F1857-B597-431D-9A0F-C159A0C4F7FE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0976F438-7959-4AFD-8C62-58E6528C2D4C}" type="presOf" srcId="{0B2AD9EF-F3ED-4D54-857D-CC1F43F8AFD6}" destId="{0BC5C34C-6965-41B3-8AB2-EFFE6BA44191}" srcOrd="1" destOrd="0" presId="urn:microsoft.com/office/officeart/2005/8/layout/list1"/>
    <dgm:cxn modelId="{FF49F9F6-A273-4BBF-9255-0017F1CB6082}" type="presOf" srcId="{8A9CBDE3-943D-44B1-AA3B-2C775C191735}" destId="{8AFF8CDB-0AF9-4EA6-BECC-E63ACC5B5E29}" srcOrd="0" destOrd="0" presId="urn:microsoft.com/office/officeart/2005/8/layout/list1"/>
    <dgm:cxn modelId="{C81B8C87-B8D2-4768-A64B-7F4B4D7007DC}" srcId="{77C6A721-0D40-49DF-9896-538D015E2C22}" destId="{C3244A27-D1AC-414F-888F-2120560C9C8A}" srcOrd="3" destOrd="0" parTransId="{2C084AE3-F896-4CAB-84F9-2BDE21AAAC0A}" sibTransId="{C41E1809-96E4-4BAC-9B83-F0B3CABDB354}"/>
    <dgm:cxn modelId="{542C4C9F-5384-41E1-9E84-F5DB57BCC97F}" type="presOf" srcId="{C3244A27-D1AC-414F-888F-2120560C9C8A}" destId="{A2901011-09B5-4ED0-B0E9-B378B849D4CC}" srcOrd="0" destOrd="0" presId="urn:microsoft.com/office/officeart/2005/8/layout/list1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F84EE4A3-10E9-4255-B1FE-BE7F8BC798F3}" type="presOf" srcId="{C3244A27-D1AC-414F-888F-2120560C9C8A}" destId="{1C1DAC77-7EA1-42E3-A0EE-C99B2E0AB61D}" srcOrd="1" destOrd="0" presId="urn:microsoft.com/office/officeart/2005/8/layout/list1"/>
    <dgm:cxn modelId="{DC29B3AB-C71E-4AD3-8918-672B31BE4149}" type="presOf" srcId="{6CBA835F-12DC-4712-8CC3-59D46C8B909D}" destId="{EA9570EB-7D53-4F83-BD89-18364F7966D1}" srcOrd="0" destOrd="0" presId="urn:microsoft.com/office/officeart/2005/8/layout/list1"/>
    <dgm:cxn modelId="{254266DD-5FA5-447B-ABE6-A5631ADE3B0A}" type="presOf" srcId="{77C6A721-0D40-49DF-9896-538D015E2C22}" destId="{726BFED6-59D2-4F7E-90B2-0814C54F0E71}" srcOrd="0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6F6FD858-BC6C-4C47-8AFB-DDDCA6E4947F}" type="presOf" srcId="{6CBA835F-12DC-4712-8CC3-59D46C8B909D}" destId="{DB92616B-573E-402D-8DA0-86C7108371DC}" srcOrd="1" destOrd="0" presId="urn:microsoft.com/office/officeart/2005/8/layout/list1"/>
    <dgm:cxn modelId="{9D351FAC-7C2E-426E-BA50-1DE22E2853D9}" type="presParOf" srcId="{726BFED6-59D2-4F7E-90B2-0814C54F0E71}" destId="{9825C2F4-6259-4087-975F-D7E57656305B}" srcOrd="0" destOrd="0" presId="urn:microsoft.com/office/officeart/2005/8/layout/list1"/>
    <dgm:cxn modelId="{B27FEC02-A96D-42EB-AE47-A698C31BFEEA}" type="presParOf" srcId="{9825C2F4-6259-4087-975F-D7E57656305B}" destId="{8AFF8CDB-0AF9-4EA6-BECC-E63ACC5B5E29}" srcOrd="0" destOrd="0" presId="urn:microsoft.com/office/officeart/2005/8/layout/list1"/>
    <dgm:cxn modelId="{3FFBFD67-C343-46D0-ADAD-6C8DCF6CC6EA}" type="presParOf" srcId="{9825C2F4-6259-4087-975F-D7E57656305B}" destId="{944BAB04-7C51-4F32-B3D9-6B3BFE861060}" srcOrd="1" destOrd="0" presId="urn:microsoft.com/office/officeart/2005/8/layout/list1"/>
    <dgm:cxn modelId="{5E15F4B0-F763-4074-9C1D-16879B3BEF2C}" type="presParOf" srcId="{726BFED6-59D2-4F7E-90B2-0814C54F0E71}" destId="{0B92971E-CD3F-40AB-A72B-D3F249C8A999}" srcOrd="1" destOrd="0" presId="urn:microsoft.com/office/officeart/2005/8/layout/list1"/>
    <dgm:cxn modelId="{E3C2DAFD-9D0A-46DD-95C3-342CF9FE1896}" type="presParOf" srcId="{726BFED6-59D2-4F7E-90B2-0814C54F0E71}" destId="{A3794F34-CF38-4878-8BA7-B0E44BC4E8BE}" srcOrd="2" destOrd="0" presId="urn:microsoft.com/office/officeart/2005/8/layout/list1"/>
    <dgm:cxn modelId="{2F624D6F-2679-47F4-9391-43050555942E}" type="presParOf" srcId="{726BFED6-59D2-4F7E-90B2-0814C54F0E71}" destId="{F2E948CE-AB6E-441B-9C84-EB73198946D1}" srcOrd="3" destOrd="0" presId="urn:microsoft.com/office/officeart/2005/8/layout/list1"/>
    <dgm:cxn modelId="{401F8E8C-7B5C-4CD3-9A96-5B66717EC49C}" type="presParOf" srcId="{726BFED6-59D2-4F7E-90B2-0814C54F0E71}" destId="{29C14D80-9378-4DBC-8F98-7A1924A78E08}" srcOrd="4" destOrd="0" presId="urn:microsoft.com/office/officeart/2005/8/layout/list1"/>
    <dgm:cxn modelId="{EB96A064-DFE9-4583-8622-D2D4663F2A87}" type="presParOf" srcId="{29C14D80-9378-4DBC-8F98-7A1924A78E08}" destId="{DD0F1857-B597-431D-9A0F-C159A0C4F7FE}" srcOrd="0" destOrd="0" presId="urn:microsoft.com/office/officeart/2005/8/layout/list1"/>
    <dgm:cxn modelId="{F82A0809-365D-4C81-82C6-DEE75BCC2C19}" type="presParOf" srcId="{29C14D80-9378-4DBC-8F98-7A1924A78E08}" destId="{0BC5C34C-6965-41B3-8AB2-EFFE6BA44191}" srcOrd="1" destOrd="0" presId="urn:microsoft.com/office/officeart/2005/8/layout/list1"/>
    <dgm:cxn modelId="{1B29849D-4439-4487-B7E0-255E3F61877B}" type="presParOf" srcId="{726BFED6-59D2-4F7E-90B2-0814C54F0E71}" destId="{CA2529F1-05C9-4708-AE54-66005BE69934}" srcOrd="5" destOrd="0" presId="urn:microsoft.com/office/officeart/2005/8/layout/list1"/>
    <dgm:cxn modelId="{80844C98-A27E-4583-9FD2-F2D7988AB0B9}" type="presParOf" srcId="{726BFED6-59D2-4F7E-90B2-0814C54F0E71}" destId="{B6BC36D8-D5B0-4749-B56F-AC6C50C43627}" srcOrd="6" destOrd="0" presId="urn:microsoft.com/office/officeart/2005/8/layout/list1"/>
    <dgm:cxn modelId="{B4DE40D0-C9BF-4874-BF36-0D1C0824E2E4}" type="presParOf" srcId="{726BFED6-59D2-4F7E-90B2-0814C54F0E71}" destId="{F8592033-9728-426D-B657-EA746F5D2E7F}" srcOrd="7" destOrd="0" presId="urn:microsoft.com/office/officeart/2005/8/layout/list1"/>
    <dgm:cxn modelId="{EDF4D29F-7261-45B7-A079-AC27B843A3D8}" type="presParOf" srcId="{726BFED6-59D2-4F7E-90B2-0814C54F0E71}" destId="{31C34959-0A23-4DA3-BCF2-F8D1D918B54E}" srcOrd="8" destOrd="0" presId="urn:microsoft.com/office/officeart/2005/8/layout/list1"/>
    <dgm:cxn modelId="{87D7C7A1-69C8-4BB5-AF16-D72DEADC8924}" type="presParOf" srcId="{31C34959-0A23-4DA3-BCF2-F8D1D918B54E}" destId="{EA9570EB-7D53-4F83-BD89-18364F7966D1}" srcOrd="0" destOrd="0" presId="urn:microsoft.com/office/officeart/2005/8/layout/list1"/>
    <dgm:cxn modelId="{F1D5DE59-7FF0-4057-9DF6-4E6806F45429}" type="presParOf" srcId="{31C34959-0A23-4DA3-BCF2-F8D1D918B54E}" destId="{DB92616B-573E-402D-8DA0-86C7108371DC}" srcOrd="1" destOrd="0" presId="urn:microsoft.com/office/officeart/2005/8/layout/list1"/>
    <dgm:cxn modelId="{FE1DE475-9DF4-4780-94B1-D468D5BC4737}" type="presParOf" srcId="{726BFED6-59D2-4F7E-90B2-0814C54F0E71}" destId="{84A3CF46-AA02-40BD-B79D-3D93C13365F9}" srcOrd="9" destOrd="0" presId="urn:microsoft.com/office/officeart/2005/8/layout/list1"/>
    <dgm:cxn modelId="{7F610438-3FDD-4176-B6CC-70691060E7B4}" type="presParOf" srcId="{726BFED6-59D2-4F7E-90B2-0814C54F0E71}" destId="{6C460B2E-B41F-4BE1-B515-98B1032B3945}" srcOrd="10" destOrd="0" presId="urn:microsoft.com/office/officeart/2005/8/layout/list1"/>
    <dgm:cxn modelId="{3688E3D1-3DC8-4C7A-AF5A-8485648A2803}" type="presParOf" srcId="{726BFED6-59D2-4F7E-90B2-0814C54F0E71}" destId="{B71F5E27-9958-4252-82F9-8257F05EFA7B}" srcOrd="11" destOrd="0" presId="urn:microsoft.com/office/officeart/2005/8/layout/list1"/>
    <dgm:cxn modelId="{C05A73A8-360A-4C79-965E-137DD9A76D7F}" type="presParOf" srcId="{726BFED6-59D2-4F7E-90B2-0814C54F0E71}" destId="{99D9E3BA-B2E5-4784-8A49-934A50333443}" srcOrd="12" destOrd="0" presId="urn:microsoft.com/office/officeart/2005/8/layout/list1"/>
    <dgm:cxn modelId="{0A705C80-15C3-4EDF-99F2-72E44DF05137}" type="presParOf" srcId="{99D9E3BA-B2E5-4784-8A49-934A50333443}" destId="{A2901011-09B5-4ED0-B0E9-B378B849D4CC}" srcOrd="0" destOrd="0" presId="urn:microsoft.com/office/officeart/2005/8/layout/list1"/>
    <dgm:cxn modelId="{9D493580-D01F-4065-855A-352AD877EB68}" type="presParOf" srcId="{99D9E3BA-B2E5-4784-8A49-934A50333443}" destId="{1C1DAC77-7EA1-42E3-A0EE-C99B2E0AB61D}" srcOrd="1" destOrd="0" presId="urn:microsoft.com/office/officeart/2005/8/layout/list1"/>
    <dgm:cxn modelId="{7DB85FA2-5E2D-47BA-8997-CDC2D36FCD7D}" type="presParOf" srcId="{726BFED6-59D2-4F7E-90B2-0814C54F0E71}" destId="{7B34DF57-006E-4F33-9805-D251D0FFAEF7}" srcOrd="13" destOrd="0" presId="urn:microsoft.com/office/officeart/2005/8/layout/list1"/>
    <dgm:cxn modelId="{8F25A0CD-F780-48A6-914C-D2ECDA8C961C}" type="presParOf" srcId="{726BFED6-59D2-4F7E-90B2-0814C54F0E71}" destId="{653DF935-BC0F-4378-9252-3AEF6B16AE1D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3d3" qsCatId="3D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600" b="1" dirty="0" smtClean="0">
              <a:latin typeface="Calibri" pitchFamily="34" charset="0"/>
              <a:cs typeface="Calibri" pitchFamily="34" charset="0"/>
            </a:rPr>
            <a:t>API documentation or API docs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fr-FR" sz="1600" b="1" dirty="0" smtClean="0">
              <a:latin typeface="Calibri" pitchFamily="34" charset="0"/>
              <a:cs typeface="Calibri" pitchFamily="34" charset="0"/>
            </a:rPr>
            <a:t>Documentation </a:t>
          </a:r>
          <a:r>
            <a:rPr lang="fr-FR" sz="1600" b="1" dirty="0" err="1" smtClean="0">
              <a:latin typeface="Calibri" pitchFamily="34" charset="0"/>
              <a:cs typeface="Calibri" pitchFamily="34" charset="0"/>
            </a:rPr>
            <a:t>comments</a:t>
          </a:r>
          <a:r>
            <a:rPr lang="fr-FR" sz="1600" b="1" dirty="0" smtClean="0">
              <a:latin typeface="Calibri" pitchFamily="34" charset="0"/>
              <a:cs typeface="Calibri" pitchFamily="34" charset="0"/>
            </a:rPr>
            <a:t> or doc </a:t>
          </a:r>
          <a:r>
            <a:rPr lang="fr-FR" sz="1600" b="1" dirty="0" err="1" smtClean="0">
              <a:latin typeface="Calibri" pitchFamily="34" charset="0"/>
              <a:cs typeface="Calibri" pitchFamily="34" charset="0"/>
            </a:rPr>
            <a:t>comments</a:t>
          </a:r>
          <a:endParaRPr lang="en-IN" sz="1600" b="1" dirty="0" smtClean="0">
            <a:latin typeface="Calibri" pitchFamily="34" charset="0"/>
            <a:cs typeface="Calibri" pitchFamily="34" charset="0"/>
          </a:endParaRP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9FC1ADC8-7F36-47E7-B130-C3A42FC82872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Are the online or hard copy descriptions of the API that are primarily intended for the programmers.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8C52DD2E-B684-443D-A914-0BE5D3DC3799}" type="parTrans" cxnId="{619F78A7-E08E-4B48-AA47-92CCC7861812}">
      <dgm:prSet/>
      <dgm:spPr/>
      <dgm:t>
        <a:bodyPr/>
        <a:lstStyle/>
        <a:p>
          <a:endParaRPr lang="en-IN"/>
        </a:p>
      </dgm:t>
    </dgm:pt>
    <dgm:pt modelId="{DBA31889-FDE3-462B-822B-367B3969F235}" type="sibTrans" cxnId="{619F78A7-E08E-4B48-AA47-92CCC7861812}">
      <dgm:prSet/>
      <dgm:spPr/>
      <dgm:t>
        <a:bodyPr/>
        <a:lstStyle/>
        <a:p>
          <a:endParaRPr lang="en-IN"/>
        </a:p>
      </dgm:t>
    </dgm:pt>
    <dgm:pt modelId="{86AC72BE-E63E-430B-8A0D-7399A7C2E3C6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API specification consists of all assertions for a proper implementation of the Java platform to ensure that the ‘write once, run anywhere’ feature of Java is retained.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5A17F9C-7F1A-408E-900F-5B5E4544F7B8}" type="parTrans" cxnId="{1DE9F321-AA27-4367-A7A0-E0F9778100E2}">
      <dgm:prSet/>
      <dgm:spPr/>
      <dgm:t>
        <a:bodyPr/>
        <a:lstStyle/>
        <a:p>
          <a:endParaRPr lang="en-IN"/>
        </a:p>
      </dgm:t>
    </dgm:pt>
    <dgm:pt modelId="{CFE3497A-BB68-4117-9E10-5AF6E26301E3}" type="sibTrans" cxnId="{1DE9F321-AA27-4367-A7A0-E0F9778100E2}">
      <dgm:prSet/>
      <dgm:spPr/>
      <dgm:t>
        <a:bodyPr/>
        <a:lstStyle/>
        <a:p>
          <a:endParaRPr lang="en-IN"/>
        </a:p>
      </dgm:t>
    </dgm:pt>
    <dgm:pt modelId="{504AD80A-1828-4AD0-A2B4-AC81A8B79AA6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Are special comments in the Java source code.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0F299833-B2D7-40A7-98AB-F3F593A4D8A2}" type="parTrans" cxnId="{1C80C4B9-1C3E-44EB-A29E-E068F56E3A87}">
      <dgm:prSet/>
      <dgm:spPr/>
      <dgm:t>
        <a:bodyPr/>
        <a:lstStyle/>
        <a:p>
          <a:endParaRPr lang="en-IN"/>
        </a:p>
      </dgm:t>
    </dgm:pt>
    <dgm:pt modelId="{6ABA12B4-5712-443D-A883-686ED84EBDD3}" type="sibTrans" cxnId="{1C80C4B9-1C3E-44EB-A29E-E068F56E3A87}">
      <dgm:prSet/>
      <dgm:spPr/>
      <dgm:t>
        <a:bodyPr/>
        <a:lstStyle/>
        <a:p>
          <a:endParaRPr lang="en-IN"/>
        </a:p>
      </dgm:t>
    </dgm:pt>
    <dgm:pt modelId="{C26B2F26-78CE-472E-B93B-BF8D6492A146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Are written within the /** … */ delimiters.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2B9AF882-AE1D-407B-B573-C52089119DC6}" type="parTrans" cxnId="{D6B4494B-789A-42C0-B799-EB92FC9A1FE9}">
      <dgm:prSet/>
      <dgm:spPr/>
      <dgm:t>
        <a:bodyPr/>
        <a:lstStyle/>
        <a:p>
          <a:endParaRPr lang="en-IN"/>
        </a:p>
      </dgm:t>
    </dgm:pt>
    <dgm:pt modelId="{D4817B43-AE61-47B4-AF94-478E372F1AD4}" type="sibTrans" cxnId="{D6B4494B-789A-42C0-B799-EB92FC9A1FE9}">
      <dgm:prSet/>
      <dgm:spPr/>
      <dgm:t>
        <a:bodyPr/>
        <a:lstStyle/>
        <a:p>
          <a:endParaRPr lang="en-IN"/>
        </a:p>
      </dgm:t>
    </dgm:pt>
    <dgm:pt modelId="{80D58378-B48A-4175-9A15-39B35D8E6B73}">
      <dgm:prSet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Are processed by the </a:t>
          </a:r>
          <a:r>
            <a:rPr lang="en-IN" sz="16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tool for generating the API docs.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470AF32F-89D3-4206-AC4B-D9018745EFC1}" type="parTrans" cxnId="{6C498FDC-A4EF-4478-8684-04AE232CA026}">
      <dgm:prSet/>
      <dgm:spPr/>
      <dgm:t>
        <a:bodyPr/>
        <a:lstStyle/>
        <a:p>
          <a:endParaRPr lang="en-IN"/>
        </a:p>
      </dgm:t>
    </dgm:pt>
    <dgm:pt modelId="{492C3545-D820-43EE-BE1E-19FEB64D987F}" type="sibTrans" cxnId="{6C498FDC-A4EF-4478-8684-04AE232CA026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2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2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619F78A7-E08E-4B48-AA47-92CCC7861812}" srcId="{8A9CBDE3-943D-44B1-AA3B-2C775C191735}" destId="{9FC1ADC8-7F36-47E7-B130-C3A42FC82872}" srcOrd="0" destOrd="0" parTransId="{8C52DD2E-B684-443D-A914-0BE5D3DC3799}" sibTransId="{DBA31889-FDE3-462B-822B-367B3969F235}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D6B4494B-789A-42C0-B799-EB92FC9A1FE9}" srcId="{0B2AD9EF-F3ED-4D54-857D-CC1F43F8AFD6}" destId="{C26B2F26-78CE-472E-B93B-BF8D6492A146}" srcOrd="1" destOrd="0" parTransId="{2B9AF882-AE1D-407B-B573-C52089119DC6}" sibTransId="{D4817B43-AE61-47B4-AF94-478E372F1AD4}"/>
    <dgm:cxn modelId="{1C80C4B9-1C3E-44EB-A29E-E068F56E3A87}" srcId="{0B2AD9EF-F3ED-4D54-857D-CC1F43F8AFD6}" destId="{504AD80A-1828-4AD0-A2B4-AC81A8B79AA6}" srcOrd="0" destOrd="0" parTransId="{0F299833-B2D7-40A7-98AB-F3F593A4D8A2}" sibTransId="{6ABA12B4-5712-443D-A883-686ED84EBDD3}"/>
    <dgm:cxn modelId="{6C498FDC-A4EF-4478-8684-04AE232CA026}" srcId="{0B2AD9EF-F3ED-4D54-857D-CC1F43F8AFD6}" destId="{80D58378-B48A-4175-9A15-39B35D8E6B73}" srcOrd="2" destOrd="0" parTransId="{470AF32F-89D3-4206-AC4B-D9018745EFC1}" sibTransId="{492C3545-D820-43EE-BE1E-19FEB64D987F}"/>
    <dgm:cxn modelId="{B5E1A7B1-2F0B-491E-8AB7-143C5A0DA9A5}" type="presOf" srcId="{0B2AD9EF-F3ED-4D54-857D-CC1F43F8AFD6}" destId="{DD0F1857-B597-431D-9A0F-C159A0C4F7FE}" srcOrd="0" destOrd="0" presId="urn:microsoft.com/office/officeart/2005/8/layout/list1"/>
    <dgm:cxn modelId="{1FDB1DAB-7EE3-4CFD-8ED2-BFBD019490FD}" type="presOf" srcId="{8A9CBDE3-943D-44B1-AA3B-2C775C191735}" destId="{8AFF8CDB-0AF9-4EA6-BECC-E63ACC5B5E29}" srcOrd="0" destOrd="0" presId="urn:microsoft.com/office/officeart/2005/8/layout/list1"/>
    <dgm:cxn modelId="{9CA2C752-B303-4ED0-A0B9-65A0AD7AB10F}" type="presOf" srcId="{9FC1ADC8-7F36-47E7-B130-C3A42FC82872}" destId="{A3794F34-CF38-4878-8BA7-B0E44BC4E8BE}" srcOrd="0" destOrd="0" presId="urn:microsoft.com/office/officeart/2005/8/layout/list1"/>
    <dgm:cxn modelId="{27337FF6-EEAB-402E-AB73-FC8DBD030200}" type="presOf" srcId="{C26B2F26-78CE-472E-B93B-BF8D6492A146}" destId="{B6BC36D8-D5B0-4749-B56F-AC6C50C43627}" srcOrd="0" destOrd="1" presId="urn:microsoft.com/office/officeart/2005/8/layout/list1"/>
    <dgm:cxn modelId="{472BB3DC-7901-4F0A-8E10-7793474E7945}" type="presOf" srcId="{80D58378-B48A-4175-9A15-39B35D8E6B73}" destId="{B6BC36D8-D5B0-4749-B56F-AC6C50C43627}" srcOrd="0" destOrd="2" presId="urn:microsoft.com/office/officeart/2005/8/layout/list1"/>
    <dgm:cxn modelId="{E3B9151C-995B-4ACB-B4F5-9E7762A1A8F8}" type="presOf" srcId="{86AC72BE-E63E-430B-8A0D-7399A7C2E3C6}" destId="{A3794F34-CF38-4878-8BA7-B0E44BC4E8BE}" srcOrd="0" destOrd="1" presId="urn:microsoft.com/office/officeart/2005/8/layout/list1"/>
    <dgm:cxn modelId="{1DE9F321-AA27-4367-A7A0-E0F9778100E2}" srcId="{8A9CBDE3-943D-44B1-AA3B-2C775C191735}" destId="{86AC72BE-E63E-430B-8A0D-7399A7C2E3C6}" srcOrd="1" destOrd="0" parTransId="{15A17F9C-7F1A-408E-900F-5B5E4544F7B8}" sibTransId="{CFE3497A-BB68-4117-9E10-5AF6E26301E3}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5240C546-CA44-4779-A9AD-E1BE999A8947}" type="presOf" srcId="{8A9CBDE3-943D-44B1-AA3B-2C775C191735}" destId="{944BAB04-7C51-4F32-B3D9-6B3BFE861060}" srcOrd="1" destOrd="0" presId="urn:microsoft.com/office/officeart/2005/8/layout/list1"/>
    <dgm:cxn modelId="{E355AD49-9C78-4674-A18D-F1664E38170F}" type="presOf" srcId="{77C6A721-0D40-49DF-9896-538D015E2C22}" destId="{726BFED6-59D2-4F7E-90B2-0814C54F0E71}" srcOrd="0" destOrd="0" presId="urn:microsoft.com/office/officeart/2005/8/layout/list1"/>
    <dgm:cxn modelId="{28959515-1305-4607-AE5F-3CA07FF0075D}" type="presOf" srcId="{0B2AD9EF-F3ED-4D54-857D-CC1F43F8AFD6}" destId="{0BC5C34C-6965-41B3-8AB2-EFFE6BA44191}" srcOrd="1" destOrd="0" presId="urn:microsoft.com/office/officeart/2005/8/layout/list1"/>
    <dgm:cxn modelId="{EA3B6088-59D0-4AB3-845D-8C6438ED2AC7}" type="presOf" srcId="{504AD80A-1828-4AD0-A2B4-AC81A8B79AA6}" destId="{B6BC36D8-D5B0-4749-B56F-AC6C50C43627}" srcOrd="0" destOrd="0" presId="urn:microsoft.com/office/officeart/2005/8/layout/list1"/>
    <dgm:cxn modelId="{2D5F7D89-F693-453E-B709-AF922B7B161D}" type="presParOf" srcId="{726BFED6-59D2-4F7E-90B2-0814C54F0E71}" destId="{9825C2F4-6259-4087-975F-D7E57656305B}" srcOrd="0" destOrd="0" presId="urn:microsoft.com/office/officeart/2005/8/layout/list1"/>
    <dgm:cxn modelId="{A8B724E1-D221-42E4-84B7-A98282C94E14}" type="presParOf" srcId="{9825C2F4-6259-4087-975F-D7E57656305B}" destId="{8AFF8CDB-0AF9-4EA6-BECC-E63ACC5B5E29}" srcOrd="0" destOrd="0" presId="urn:microsoft.com/office/officeart/2005/8/layout/list1"/>
    <dgm:cxn modelId="{E67DEBAB-8FE5-4D34-8924-8D439EB27243}" type="presParOf" srcId="{9825C2F4-6259-4087-975F-D7E57656305B}" destId="{944BAB04-7C51-4F32-B3D9-6B3BFE861060}" srcOrd="1" destOrd="0" presId="urn:microsoft.com/office/officeart/2005/8/layout/list1"/>
    <dgm:cxn modelId="{F7029C74-0AB2-413F-B4D5-39F7E02B1C24}" type="presParOf" srcId="{726BFED6-59D2-4F7E-90B2-0814C54F0E71}" destId="{0B92971E-CD3F-40AB-A72B-D3F249C8A999}" srcOrd="1" destOrd="0" presId="urn:microsoft.com/office/officeart/2005/8/layout/list1"/>
    <dgm:cxn modelId="{FF75EEC3-7FAE-4821-8932-3DFB0161114B}" type="presParOf" srcId="{726BFED6-59D2-4F7E-90B2-0814C54F0E71}" destId="{A3794F34-CF38-4878-8BA7-B0E44BC4E8BE}" srcOrd="2" destOrd="0" presId="urn:microsoft.com/office/officeart/2005/8/layout/list1"/>
    <dgm:cxn modelId="{A49FDD65-5A64-4049-995B-6C0A075B90E1}" type="presParOf" srcId="{726BFED6-59D2-4F7E-90B2-0814C54F0E71}" destId="{F2E948CE-AB6E-441B-9C84-EB73198946D1}" srcOrd="3" destOrd="0" presId="urn:microsoft.com/office/officeart/2005/8/layout/list1"/>
    <dgm:cxn modelId="{71BB8B5F-E55A-4715-852B-2A7AA6A2BAEC}" type="presParOf" srcId="{726BFED6-59D2-4F7E-90B2-0814C54F0E71}" destId="{29C14D80-9378-4DBC-8F98-7A1924A78E08}" srcOrd="4" destOrd="0" presId="urn:microsoft.com/office/officeart/2005/8/layout/list1"/>
    <dgm:cxn modelId="{48BEE3BC-7303-490A-B59C-755A909B9FA4}" type="presParOf" srcId="{29C14D80-9378-4DBC-8F98-7A1924A78E08}" destId="{DD0F1857-B597-431D-9A0F-C159A0C4F7FE}" srcOrd="0" destOrd="0" presId="urn:microsoft.com/office/officeart/2005/8/layout/list1"/>
    <dgm:cxn modelId="{E5824E91-4D68-4631-9C8A-1FAA156B3198}" type="presParOf" srcId="{29C14D80-9378-4DBC-8F98-7A1924A78E08}" destId="{0BC5C34C-6965-41B3-8AB2-EFFE6BA44191}" srcOrd="1" destOrd="0" presId="urn:microsoft.com/office/officeart/2005/8/layout/list1"/>
    <dgm:cxn modelId="{7FA3DCC2-DA82-4B5F-AE57-84603932D245}" type="presParOf" srcId="{726BFED6-59D2-4F7E-90B2-0814C54F0E71}" destId="{CA2529F1-05C9-4708-AE54-66005BE69934}" srcOrd="5" destOrd="0" presId="urn:microsoft.com/office/officeart/2005/8/layout/list1"/>
    <dgm:cxn modelId="{32F257D0-AF59-4626-8A7B-4F0882C9C3F3}" type="presParOf" srcId="{726BFED6-59D2-4F7E-90B2-0814C54F0E71}" destId="{B6BC36D8-D5B0-4749-B56F-AC6C50C4362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C6A721-0D40-49DF-9896-538D015E2C22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8A9CBDE3-943D-44B1-AA3B-2C775C191735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Java source code files (</a:t>
          </a:r>
          <a:r>
            <a:rPr lang="en-IN" sz="1400" b="0" dirty="0" smtClean="0">
              <a:latin typeface="Courier New" pitchFamily="49" charset="0"/>
              <a:cs typeface="Courier New" pitchFamily="49" charset="0"/>
            </a:rPr>
            <a:t>.java</a:t>
          </a:r>
          <a:r>
            <a:rPr lang="en-IN" sz="1400" b="1" dirty="0" smtClean="0">
              <a:latin typeface="Calibri" pitchFamily="34" charset="0"/>
              <a:cs typeface="Calibri" pitchFamily="34" charset="0"/>
            </a:rPr>
            <a:t>) which consist of the field, class, constructor, method, and interface comments.</a:t>
          </a:r>
          <a:endParaRPr lang="en-IN" sz="1400" b="1" dirty="0">
            <a:latin typeface="Calibri" pitchFamily="34" charset="0"/>
            <a:cs typeface="Calibri" pitchFamily="34" charset="0"/>
          </a:endParaRPr>
        </a:p>
      </dgm:t>
    </dgm:pt>
    <dgm:pt modelId="{47F20488-F57B-4EAA-AC28-0E61598F5785}" type="parTrans" cxnId="{3C413642-3007-4C9A-A71A-5BF29F80749E}">
      <dgm:prSet/>
      <dgm:spPr/>
      <dgm:t>
        <a:bodyPr/>
        <a:lstStyle/>
        <a:p>
          <a:endParaRPr lang="en-IN"/>
        </a:p>
      </dgm:t>
    </dgm:pt>
    <dgm:pt modelId="{4BE0501D-50E8-49B5-950C-96E7596EBD91}" type="sibTrans" cxnId="{3C413642-3007-4C9A-A71A-5BF29F80749E}">
      <dgm:prSet/>
      <dgm:spPr/>
      <dgm:t>
        <a:bodyPr/>
        <a:lstStyle/>
        <a:p>
          <a:endParaRPr lang="en-IN"/>
        </a:p>
      </dgm:t>
    </dgm:pt>
    <dgm:pt modelId="{0B2AD9EF-F3ED-4D54-857D-CC1F43F8AFD6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Package comment files that consist of package comments.</a:t>
          </a:r>
        </a:p>
      </dgm:t>
    </dgm:pt>
    <dgm:pt modelId="{B75A5741-41EB-4D30-B3D7-C02723BCF508}" type="parTrans" cxnId="{4226712F-F6F9-49E6-ABA8-AA8379CE0241}">
      <dgm:prSet/>
      <dgm:spPr/>
      <dgm:t>
        <a:bodyPr/>
        <a:lstStyle/>
        <a:p>
          <a:endParaRPr lang="en-IN"/>
        </a:p>
      </dgm:t>
    </dgm:pt>
    <dgm:pt modelId="{5413F2E3-6E5C-4C54-83C2-8648AA013DB4}" type="sibTrans" cxnId="{4226712F-F6F9-49E6-ABA8-AA8379CE0241}">
      <dgm:prSet/>
      <dgm:spPr/>
      <dgm:t>
        <a:bodyPr/>
        <a:lstStyle/>
        <a:p>
          <a:endParaRPr lang="en-IN"/>
        </a:p>
      </dgm:t>
    </dgm:pt>
    <dgm:pt modelId="{6CBA835F-12DC-4712-8CC3-59D46C8B909D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Overview comment files that contain comments about set of packages.</a:t>
          </a:r>
        </a:p>
      </dgm:t>
    </dgm:pt>
    <dgm:pt modelId="{6BC3A7CD-31A8-4CDA-A927-28A8212EC4E4}" type="parTrans" cxnId="{AF4FE0CC-4A16-4351-9BA4-623F7DAA21B1}">
      <dgm:prSet/>
      <dgm:spPr/>
      <dgm:t>
        <a:bodyPr/>
        <a:lstStyle/>
        <a:p>
          <a:endParaRPr lang="en-IN"/>
        </a:p>
      </dgm:t>
    </dgm:pt>
    <dgm:pt modelId="{36D8DAD5-7FF5-44FB-9E8E-0695D9463A88}" type="sibTrans" cxnId="{AF4FE0CC-4A16-4351-9BA4-623F7DAA21B1}">
      <dgm:prSet/>
      <dgm:spPr/>
      <dgm:t>
        <a:bodyPr/>
        <a:lstStyle/>
        <a:p>
          <a:endParaRPr lang="en-IN"/>
        </a:p>
      </dgm:t>
    </dgm:pt>
    <dgm:pt modelId="{C3FD1DAA-D759-4DF4-B5BA-9D424BEB5D09}">
      <dgm:prSet phldrT="[Text]" custT="1"/>
      <dgm:spPr/>
      <dgm:t>
        <a:bodyPr/>
        <a:lstStyle/>
        <a:p>
          <a:r>
            <a:rPr lang="en-IN" sz="1400" b="1" dirty="0" smtClean="0">
              <a:latin typeface="Calibri" pitchFamily="34" charset="0"/>
              <a:cs typeface="Calibri" pitchFamily="34" charset="0"/>
            </a:rPr>
            <a:t>Miscellaneous files that are unprocessed such as images, class files, sample source codes, and any other file that is referenced from the previous files.</a:t>
          </a:r>
        </a:p>
      </dgm:t>
    </dgm:pt>
    <dgm:pt modelId="{739B48BB-EA32-4B94-8968-4AB4F63C4A11}" type="parTrans" cxnId="{48CA3C44-3B5E-423A-ADB8-2D83B1A40E99}">
      <dgm:prSet/>
      <dgm:spPr/>
      <dgm:t>
        <a:bodyPr/>
        <a:lstStyle/>
        <a:p>
          <a:endParaRPr lang="en-IN"/>
        </a:p>
      </dgm:t>
    </dgm:pt>
    <dgm:pt modelId="{BBC7983B-202B-44AA-A561-C0CDE901E1BB}" type="sibTrans" cxnId="{48CA3C44-3B5E-423A-ADB8-2D83B1A40E99}">
      <dgm:prSet/>
      <dgm:spPr/>
      <dgm:t>
        <a:bodyPr/>
        <a:lstStyle/>
        <a:p>
          <a:endParaRPr lang="en-IN"/>
        </a:p>
      </dgm:t>
    </dgm:pt>
    <dgm:pt modelId="{726BFED6-59D2-4F7E-90B2-0814C54F0E71}" type="pres">
      <dgm:prSet presAssocID="{77C6A721-0D40-49DF-9896-538D015E2C2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9825C2F4-6259-4087-975F-D7E57656305B}" type="pres">
      <dgm:prSet presAssocID="{8A9CBDE3-943D-44B1-AA3B-2C775C191735}" presName="parentLin" presStyleCnt="0"/>
      <dgm:spPr/>
      <dgm:t>
        <a:bodyPr/>
        <a:lstStyle/>
        <a:p>
          <a:endParaRPr lang="en-IN"/>
        </a:p>
      </dgm:t>
    </dgm:pt>
    <dgm:pt modelId="{8AFF8CDB-0AF9-4EA6-BECC-E63ACC5B5E29}" type="pres">
      <dgm:prSet presAssocID="{8A9CBDE3-943D-44B1-AA3B-2C775C191735}" presName="parentLeftMargin" presStyleLbl="node1" presStyleIdx="0" presStyleCnt="4"/>
      <dgm:spPr/>
      <dgm:t>
        <a:bodyPr/>
        <a:lstStyle/>
        <a:p>
          <a:endParaRPr lang="en-IN"/>
        </a:p>
      </dgm:t>
    </dgm:pt>
    <dgm:pt modelId="{944BAB04-7C51-4F32-B3D9-6B3BFE861060}" type="pres">
      <dgm:prSet presAssocID="{8A9CBDE3-943D-44B1-AA3B-2C775C191735}" presName="parentText" presStyleLbl="node1" presStyleIdx="0" presStyleCnt="4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B92971E-CD3F-40AB-A72B-D3F249C8A999}" type="pres">
      <dgm:prSet presAssocID="{8A9CBDE3-943D-44B1-AA3B-2C775C191735}" presName="negativeSpace" presStyleCnt="0"/>
      <dgm:spPr/>
      <dgm:t>
        <a:bodyPr/>
        <a:lstStyle/>
        <a:p>
          <a:endParaRPr lang="en-IN"/>
        </a:p>
      </dgm:t>
    </dgm:pt>
    <dgm:pt modelId="{A3794F34-CF38-4878-8BA7-B0E44BC4E8BE}" type="pres">
      <dgm:prSet presAssocID="{8A9CBDE3-943D-44B1-AA3B-2C775C191735}" presName="childText" presStyleLbl="con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2E948CE-AB6E-441B-9C84-EB73198946D1}" type="pres">
      <dgm:prSet presAssocID="{4BE0501D-50E8-49B5-950C-96E7596EBD91}" presName="spaceBetweenRectangles" presStyleCnt="0"/>
      <dgm:spPr/>
      <dgm:t>
        <a:bodyPr/>
        <a:lstStyle/>
        <a:p>
          <a:endParaRPr lang="en-IN"/>
        </a:p>
      </dgm:t>
    </dgm:pt>
    <dgm:pt modelId="{29C14D80-9378-4DBC-8F98-7A1924A78E08}" type="pres">
      <dgm:prSet presAssocID="{0B2AD9EF-F3ED-4D54-857D-CC1F43F8AFD6}" presName="parentLin" presStyleCnt="0"/>
      <dgm:spPr/>
      <dgm:t>
        <a:bodyPr/>
        <a:lstStyle/>
        <a:p>
          <a:endParaRPr lang="en-IN"/>
        </a:p>
      </dgm:t>
    </dgm:pt>
    <dgm:pt modelId="{DD0F1857-B597-431D-9A0F-C159A0C4F7FE}" type="pres">
      <dgm:prSet presAssocID="{0B2AD9EF-F3ED-4D54-857D-CC1F43F8AFD6}" presName="parentLeftMargin" presStyleLbl="node1" presStyleIdx="0" presStyleCnt="4"/>
      <dgm:spPr/>
      <dgm:t>
        <a:bodyPr/>
        <a:lstStyle/>
        <a:p>
          <a:endParaRPr lang="en-IN"/>
        </a:p>
      </dgm:t>
    </dgm:pt>
    <dgm:pt modelId="{0BC5C34C-6965-41B3-8AB2-EFFE6BA44191}" type="pres">
      <dgm:prSet presAssocID="{0B2AD9EF-F3ED-4D54-857D-CC1F43F8AFD6}" presName="parentText" presStyleLbl="node1" presStyleIdx="1" presStyleCnt="4" custScaleX="129950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2529F1-05C9-4708-AE54-66005BE69934}" type="pres">
      <dgm:prSet presAssocID="{0B2AD9EF-F3ED-4D54-857D-CC1F43F8AFD6}" presName="negativeSpace" presStyleCnt="0"/>
      <dgm:spPr/>
      <dgm:t>
        <a:bodyPr/>
        <a:lstStyle/>
        <a:p>
          <a:endParaRPr lang="en-IN"/>
        </a:p>
      </dgm:t>
    </dgm:pt>
    <dgm:pt modelId="{B6BC36D8-D5B0-4749-B56F-AC6C50C43627}" type="pres">
      <dgm:prSet presAssocID="{0B2AD9EF-F3ED-4D54-857D-CC1F43F8AFD6}" presName="childText" presStyleLbl="con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8592033-9728-426D-B657-EA746F5D2E7F}" type="pres">
      <dgm:prSet presAssocID="{5413F2E3-6E5C-4C54-83C2-8648AA013DB4}" presName="spaceBetweenRectangles" presStyleCnt="0"/>
      <dgm:spPr/>
      <dgm:t>
        <a:bodyPr/>
        <a:lstStyle/>
        <a:p>
          <a:endParaRPr lang="en-IN"/>
        </a:p>
      </dgm:t>
    </dgm:pt>
    <dgm:pt modelId="{31C34959-0A23-4DA3-BCF2-F8D1D918B54E}" type="pres">
      <dgm:prSet presAssocID="{6CBA835F-12DC-4712-8CC3-59D46C8B909D}" presName="parentLin" presStyleCnt="0"/>
      <dgm:spPr/>
      <dgm:t>
        <a:bodyPr/>
        <a:lstStyle/>
        <a:p>
          <a:endParaRPr lang="en-IN"/>
        </a:p>
      </dgm:t>
    </dgm:pt>
    <dgm:pt modelId="{EA9570EB-7D53-4F83-BD89-18364F7966D1}" type="pres">
      <dgm:prSet presAssocID="{6CBA835F-12DC-4712-8CC3-59D46C8B909D}" presName="parentLeftMargin" presStyleLbl="node1" presStyleIdx="1" presStyleCnt="4"/>
      <dgm:spPr/>
      <dgm:t>
        <a:bodyPr/>
        <a:lstStyle/>
        <a:p>
          <a:endParaRPr lang="en-IN"/>
        </a:p>
      </dgm:t>
    </dgm:pt>
    <dgm:pt modelId="{DB92616B-573E-402D-8DA0-86C7108371DC}" type="pres">
      <dgm:prSet presAssocID="{6CBA835F-12DC-4712-8CC3-59D46C8B909D}" presName="parentText" presStyleLbl="node1" presStyleIdx="2" presStyleCnt="4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4A3CF46-AA02-40BD-B79D-3D93C13365F9}" type="pres">
      <dgm:prSet presAssocID="{6CBA835F-12DC-4712-8CC3-59D46C8B909D}" presName="negativeSpace" presStyleCnt="0"/>
      <dgm:spPr/>
      <dgm:t>
        <a:bodyPr/>
        <a:lstStyle/>
        <a:p>
          <a:endParaRPr lang="en-IN"/>
        </a:p>
      </dgm:t>
    </dgm:pt>
    <dgm:pt modelId="{6C460B2E-B41F-4BE1-B515-98B1032B3945}" type="pres">
      <dgm:prSet presAssocID="{6CBA835F-12DC-4712-8CC3-59D46C8B909D}" presName="childText" presStyleLbl="con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A3E6B5C-D625-4994-B867-064668612417}" type="pres">
      <dgm:prSet presAssocID="{36D8DAD5-7FF5-44FB-9E8E-0695D9463A88}" presName="spaceBetweenRectangles" presStyleCnt="0"/>
      <dgm:spPr/>
      <dgm:t>
        <a:bodyPr/>
        <a:lstStyle/>
        <a:p>
          <a:endParaRPr lang="en-IN"/>
        </a:p>
      </dgm:t>
    </dgm:pt>
    <dgm:pt modelId="{8FC9DA99-1060-49F0-BF5F-5A7B28180259}" type="pres">
      <dgm:prSet presAssocID="{C3FD1DAA-D759-4DF4-B5BA-9D424BEB5D09}" presName="parentLin" presStyleCnt="0"/>
      <dgm:spPr/>
      <dgm:t>
        <a:bodyPr/>
        <a:lstStyle/>
        <a:p>
          <a:endParaRPr lang="en-IN"/>
        </a:p>
      </dgm:t>
    </dgm:pt>
    <dgm:pt modelId="{65F75A86-541A-418C-83C1-2705EEE4A673}" type="pres">
      <dgm:prSet presAssocID="{C3FD1DAA-D759-4DF4-B5BA-9D424BEB5D09}" presName="parentLeftMargin" presStyleLbl="node1" presStyleIdx="2" presStyleCnt="4"/>
      <dgm:spPr/>
      <dgm:t>
        <a:bodyPr/>
        <a:lstStyle/>
        <a:p>
          <a:endParaRPr lang="en-IN"/>
        </a:p>
      </dgm:t>
    </dgm:pt>
    <dgm:pt modelId="{FD1A25B7-8790-4764-8CEA-2354BABEF059}" type="pres">
      <dgm:prSet presAssocID="{C3FD1DAA-D759-4DF4-B5BA-9D424BEB5D09}" presName="parentText" presStyleLbl="node1" presStyleIdx="3" presStyleCnt="4" custScaleX="129101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FB33ED3-08DF-4003-B66D-825EA38BC2D0}" type="pres">
      <dgm:prSet presAssocID="{C3FD1DAA-D759-4DF4-B5BA-9D424BEB5D09}" presName="negativeSpace" presStyleCnt="0"/>
      <dgm:spPr/>
      <dgm:t>
        <a:bodyPr/>
        <a:lstStyle/>
        <a:p>
          <a:endParaRPr lang="en-IN"/>
        </a:p>
      </dgm:t>
    </dgm:pt>
    <dgm:pt modelId="{DD042242-238F-4E32-8D4E-C4192F8A9F0B}" type="pres">
      <dgm:prSet presAssocID="{C3FD1DAA-D759-4DF4-B5BA-9D424BEB5D09}" presName="childText" presStyleLbl="con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48CA3C44-3B5E-423A-ADB8-2D83B1A40E99}" srcId="{77C6A721-0D40-49DF-9896-538D015E2C22}" destId="{C3FD1DAA-D759-4DF4-B5BA-9D424BEB5D09}" srcOrd="3" destOrd="0" parTransId="{739B48BB-EA32-4B94-8968-4AB4F63C4A11}" sibTransId="{BBC7983B-202B-44AA-A561-C0CDE901E1BB}"/>
    <dgm:cxn modelId="{A5D2A2CD-4157-421A-89E6-127DEEC314D5}" type="presOf" srcId="{8A9CBDE3-943D-44B1-AA3B-2C775C191735}" destId="{8AFF8CDB-0AF9-4EA6-BECC-E63ACC5B5E29}" srcOrd="0" destOrd="0" presId="urn:microsoft.com/office/officeart/2005/8/layout/list1"/>
    <dgm:cxn modelId="{4226712F-F6F9-49E6-ABA8-AA8379CE0241}" srcId="{77C6A721-0D40-49DF-9896-538D015E2C22}" destId="{0B2AD9EF-F3ED-4D54-857D-CC1F43F8AFD6}" srcOrd="1" destOrd="0" parTransId="{B75A5741-41EB-4D30-B3D7-C02723BCF508}" sibTransId="{5413F2E3-6E5C-4C54-83C2-8648AA013DB4}"/>
    <dgm:cxn modelId="{ECDDA5C8-6336-42C2-971D-0F9D305FD33F}" type="presOf" srcId="{C3FD1DAA-D759-4DF4-B5BA-9D424BEB5D09}" destId="{65F75A86-541A-418C-83C1-2705EEE4A673}" srcOrd="0" destOrd="0" presId="urn:microsoft.com/office/officeart/2005/8/layout/list1"/>
    <dgm:cxn modelId="{6E78CC7C-96B5-4588-8898-FCF42F72801B}" type="presOf" srcId="{0B2AD9EF-F3ED-4D54-857D-CC1F43F8AFD6}" destId="{DD0F1857-B597-431D-9A0F-C159A0C4F7FE}" srcOrd="0" destOrd="0" presId="urn:microsoft.com/office/officeart/2005/8/layout/list1"/>
    <dgm:cxn modelId="{F538CB49-2C0E-409B-8ED9-B80EA8F1AA76}" type="presOf" srcId="{0B2AD9EF-F3ED-4D54-857D-CC1F43F8AFD6}" destId="{0BC5C34C-6965-41B3-8AB2-EFFE6BA44191}" srcOrd="1" destOrd="0" presId="urn:microsoft.com/office/officeart/2005/8/layout/list1"/>
    <dgm:cxn modelId="{A59FD34C-DF50-440F-861A-AC8F78BECC1A}" type="presOf" srcId="{C3FD1DAA-D759-4DF4-B5BA-9D424BEB5D09}" destId="{FD1A25B7-8790-4764-8CEA-2354BABEF059}" srcOrd="1" destOrd="0" presId="urn:microsoft.com/office/officeart/2005/8/layout/list1"/>
    <dgm:cxn modelId="{E505CF91-0A79-4E7D-809B-C02D7ECCF10B}" type="presOf" srcId="{6CBA835F-12DC-4712-8CC3-59D46C8B909D}" destId="{DB92616B-573E-402D-8DA0-86C7108371DC}" srcOrd="1" destOrd="0" presId="urn:microsoft.com/office/officeart/2005/8/layout/list1"/>
    <dgm:cxn modelId="{AF4FE0CC-4A16-4351-9BA4-623F7DAA21B1}" srcId="{77C6A721-0D40-49DF-9896-538D015E2C22}" destId="{6CBA835F-12DC-4712-8CC3-59D46C8B909D}" srcOrd="2" destOrd="0" parTransId="{6BC3A7CD-31A8-4CDA-A927-28A8212EC4E4}" sibTransId="{36D8DAD5-7FF5-44FB-9E8E-0695D9463A88}"/>
    <dgm:cxn modelId="{2CAEF6A7-B583-495A-A41B-0A7DEC994234}" type="presOf" srcId="{6CBA835F-12DC-4712-8CC3-59D46C8B909D}" destId="{EA9570EB-7D53-4F83-BD89-18364F7966D1}" srcOrd="0" destOrd="0" presId="urn:microsoft.com/office/officeart/2005/8/layout/list1"/>
    <dgm:cxn modelId="{3C413642-3007-4C9A-A71A-5BF29F80749E}" srcId="{77C6A721-0D40-49DF-9896-538D015E2C22}" destId="{8A9CBDE3-943D-44B1-AA3B-2C775C191735}" srcOrd="0" destOrd="0" parTransId="{47F20488-F57B-4EAA-AC28-0E61598F5785}" sibTransId="{4BE0501D-50E8-49B5-950C-96E7596EBD91}"/>
    <dgm:cxn modelId="{7CF01056-9A6F-4D23-B147-5714CEA1DC34}" type="presOf" srcId="{8A9CBDE3-943D-44B1-AA3B-2C775C191735}" destId="{944BAB04-7C51-4F32-B3D9-6B3BFE861060}" srcOrd="1" destOrd="0" presId="urn:microsoft.com/office/officeart/2005/8/layout/list1"/>
    <dgm:cxn modelId="{6C7178F3-A86B-4BA4-828C-790B9260EF03}" type="presOf" srcId="{77C6A721-0D40-49DF-9896-538D015E2C22}" destId="{726BFED6-59D2-4F7E-90B2-0814C54F0E71}" srcOrd="0" destOrd="0" presId="urn:microsoft.com/office/officeart/2005/8/layout/list1"/>
    <dgm:cxn modelId="{81FA922C-68F6-4C1D-8BA3-27126F28A099}" type="presParOf" srcId="{726BFED6-59D2-4F7E-90B2-0814C54F0E71}" destId="{9825C2F4-6259-4087-975F-D7E57656305B}" srcOrd="0" destOrd="0" presId="urn:microsoft.com/office/officeart/2005/8/layout/list1"/>
    <dgm:cxn modelId="{5803AC0D-FED4-4404-9C7E-88E04BF9061A}" type="presParOf" srcId="{9825C2F4-6259-4087-975F-D7E57656305B}" destId="{8AFF8CDB-0AF9-4EA6-BECC-E63ACC5B5E29}" srcOrd="0" destOrd="0" presId="urn:microsoft.com/office/officeart/2005/8/layout/list1"/>
    <dgm:cxn modelId="{BD8E0E2D-A428-4A96-B632-FECD2CD1B85F}" type="presParOf" srcId="{9825C2F4-6259-4087-975F-D7E57656305B}" destId="{944BAB04-7C51-4F32-B3D9-6B3BFE861060}" srcOrd="1" destOrd="0" presId="urn:microsoft.com/office/officeart/2005/8/layout/list1"/>
    <dgm:cxn modelId="{76E8F46E-6812-42F3-ADE4-18546460D272}" type="presParOf" srcId="{726BFED6-59D2-4F7E-90B2-0814C54F0E71}" destId="{0B92971E-CD3F-40AB-A72B-D3F249C8A999}" srcOrd="1" destOrd="0" presId="urn:microsoft.com/office/officeart/2005/8/layout/list1"/>
    <dgm:cxn modelId="{551AAB20-39AD-47F1-8DB0-338A77C09BEC}" type="presParOf" srcId="{726BFED6-59D2-4F7E-90B2-0814C54F0E71}" destId="{A3794F34-CF38-4878-8BA7-B0E44BC4E8BE}" srcOrd="2" destOrd="0" presId="urn:microsoft.com/office/officeart/2005/8/layout/list1"/>
    <dgm:cxn modelId="{02B27C7D-8716-4089-A716-F8AC38B89282}" type="presParOf" srcId="{726BFED6-59D2-4F7E-90B2-0814C54F0E71}" destId="{F2E948CE-AB6E-441B-9C84-EB73198946D1}" srcOrd="3" destOrd="0" presId="urn:microsoft.com/office/officeart/2005/8/layout/list1"/>
    <dgm:cxn modelId="{9638B5C5-9D93-4A14-A6C0-5D3940F2AB41}" type="presParOf" srcId="{726BFED6-59D2-4F7E-90B2-0814C54F0E71}" destId="{29C14D80-9378-4DBC-8F98-7A1924A78E08}" srcOrd="4" destOrd="0" presId="urn:microsoft.com/office/officeart/2005/8/layout/list1"/>
    <dgm:cxn modelId="{6D3563BE-823C-4C32-856E-927FB54C6A91}" type="presParOf" srcId="{29C14D80-9378-4DBC-8F98-7A1924A78E08}" destId="{DD0F1857-B597-431D-9A0F-C159A0C4F7FE}" srcOrd="0" destOrd="0" presId="urn:microsoft.com/office/officeart/2005/8/layout/list1"/>
    <dgm:cxn modelId="{480041C5-31AF-449B-9E10-0757297B4EB1}" type="presParOf" srcId="{29C14D80-9378-4DBC-8F98-7A1924A78E08}" destId="{0BC5C34C-6965-41B3-8AB2-EFFE6BA44191}" srcOrd="1" destOrd="0" presId="urn:microsoft.com/office/officeart/2005/8/layout/list1"/>
    <dgm:cxn modelId="{FD3FF484-523E-45B6-9DEF-72FF8E1F74AD}" type="presParOf" srcId="{726BFED6-59D2-4F7E-90B2-0814C54F0E71}" destId="{CA2529F1-05C9-4708-AE54-66005BE69934}" srcOrd="5" destOrd="0" presId="urn:microsoft.com/office/officeart/2005/8/layout/list1"/>
    <dgm:cxn modelId="{2EE499C4-1704-4DC3-8EB0-11F723B3472B}" type="presParOf" srcId="{726BFED6-59D2-4F7E-90B2-0814C54F0E71}" destId="{B6BC36D8-D5B0-4749-B56F-AC6C50C43627}" srcOrd="6" destOrd="0" presId="urn:microsoft.com/office/officeart/2005/8/layout/list1"/>
    <dgm:cxn modelId="{173A65C8-8A6F-46DF-A321-0C75E17E37BF}" type="presParOf" srcId="{726BFED6-59D2-4F7E-90B2-0814C54F0E71}" destId="{F8592033-9728-426D-B657-EA746F5D2E7F}" srcOrd="7" destOrd="0" presId="urn:microsoft.com/office/officeart/2005/8/layout/list1"/>
    <dgm:cxn modelId="{B4DCD42E-8A7E-41E5-8D83-FA99508E79A3}" type="presParOf" srcId="{726BFED6-59D2-4F7E-90B2-0814C54F0E71}" destId="{31C34959-0A23-4DA3-BCF2-F8D1D918B54E}" srcOrd="8" destOrd="0" presId="urn:microsoft.com/office/officeart/2005/8/layout/list1"/>
    <dgm:cxn modelId="{4CABFF79-E74C-48C2-B965-ADB50443C577}" type="presParOf" srcId="{31C34959-0A23-4DA3-BCF2-F8D1D918B54E}" destId="{EA9570EB-7D53-4F83-BD89-18364F7966D1}" srcOrd="0" destOrd="0" presId="urn:microsoft.com/office/officeart/2005/8/layout/list1"/>
    <dgm:cxn modelId="{41BF2652-B799-4F60-A60B-80230FF50B06}" type="presParOf" srcId="{31C34959-0A23-4DA3-BCF2-F8D1D918B54E}" destId="{DB92616B-573E-402D-8DA0-86C7108371DC}" srcOrd="1" destOrd="0" presId="urn:microsoft.com/office/officeart/2005/8/layout/list1"/>
    <dgm:cxn modelId="{859B411F-7E0E-46BC-9668-5C1FA46BF7E8}" type="presParOf" srcId="{726BFED6-59D2-4F7E-90B2-0814C54F0E71}" destId="{84A3CF46-AA02-40BD-B79D-3D93C13365F9}" srcOrd="9" destOrd="0" presId="urn:microsoft.com/office/officeart/2005/8/layout/list1"/>
    <dgm:cxn modelId="{308253C4-6FF7-490A-9000-EA0B12B4E2D9}" type="presParOf" srcId="{726BFED6-59D2-4F7E-90B2-0814C54F0E71}" destId="{6C460B2E-B41F-4BE1-B515-98B1032B3945}" srcOrd="10" destOrd="0" presId="urn:microsoft.com/office/officeart/2005/8/layout/list1"/>
    <dgm:cxn modelId="{370C09B6-CDA5-4540-93CE-89EC9DC5172A}" type="presParOf" srcId="{726BFED6-59D2-4F7E-90B2-0814C54F0E71}" destId="{CA3E6B5C-D625-4994-B867-064668612417}" srcOrd="11" destOrd="0" presId="urn:microsoft.com/office/officeart/2005/8/layout/list1"/>
    <dgm:cxn modelId="{12A9AE94-34D5-4D25-B348-5884227C7993}" type="presParOf" srcId="{726BFED6-59D2-4F7E-90B2-0814C54F0E71}" destId="{8FC9DA99-1060-49F0-BF5F-5A7B28180259}" srcOrd="12" destOrd="0" presId="urn:microsoft.com/office/officeart/2005/8/layout/list1"/>
    <dgm:cxn modelId="{695188D3-ACE4-4128-8985-49871A9376E0}" type="presParOf" srcId="{8FC9DA99-1060-49F0-BF5F-5A7B28180259}" destId="{65F75A86-541A-418C-83C1-2705EEE4A673}" srcOrd="0" destOrd="0" presId="urn:microsoft.com/office/officeart/2005/8/layout/list1"/>
    <dgm:cxn modelId="{194DD62F-5869-4329-BECB-BE8474993C6B}" type="presParOf" srcId="{8FC9DA99-1060-49F0-BF5F-5A7B28180259}" destId="{FD1A25B7-8790-4764-8CEA-2354BABEF059}" srcOrd="1" destOrd="0" presId="urn:microsoft.com/office/officeart/2005/8/layout/list1"/>
    <dgm:cxn modelId="{2F25DFD4-6A18-4C0E-B170-1A0AB6DF5D94}" type="presParOf" srcId="{726BFED6-59D2-4F7E-90B2-0814C54F0E71}" destId="{AFB33ED3-08DF-4003-B66D-825EA38BC2D0}" srcOrd="13" destOrd="0" presId="urn:microsoft.com/office/officeart/2005/8/layout/list1"/>
    <dgm:cxn modelId="{DA2049FA-B27F-4E0C-A2B6-514E85758136}" type="presParOf" srcId="{726BFED6-59D2-4F7E-90B2-0814C54F0E71}" destId="{DD042242-238F-4E32-8D4E-C4192F8A9F0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1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Open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class created earlier.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C47F5C0E-480E-4857-8EA5-80698EF7B449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2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D8E7ABFA-B6F0-46A6-B696-8DEF4691A100}" type="parTrans" cxnId="{7B4B6998-A6F0-4C01-AD09-ADD5529F5A85}">
      <dgm:prSet/>
      <dgm:spPr/>
      <dgm:t>
        <a:bodyPr/>
        <a:lstStyle/>
        <a:p>
          <a:endParaRPr lang="en-IN"/>
        </a:p>
      </dgm:t>
    </dgm:pt>
    <dgm:pt modelId="{1324405A-5E9F-4BD7-9078-542F171E5B3A}" type="sibTrans" cxnId="{7B4B6998-A6F0-4C01-AD09-ADD5529F5A85}">
      <dgm:prSet/>
      <dgm:spPr/>
      <dgm:t>
        <a:bodyPr/>
        <a:lstStyle/>
        <a:p>
          <a:endParaRPr lang="en-IN"/>
        </a:p>
      </dgm:t>
    </dgm:pt>
    <dgm:pt modelId="{7C3BA12F-9A0D-4E20-9A47-C2A1B7DC1BC1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Open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widow by clicking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Window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dirty="0" smtClean="0">
              <a:latin typeface="Calibri" pitchFamily="34" charset="0"/>
              <a:cs typeface="Calibri" pitchFamily="34" charset="0"/>
            </a:rPr>
            <a:t>Other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E3A6946-1FE7-4FCC-B612-C1DCD6B8CE6C}" type="parTrans" cxnId="{283CCC20-5CCA-4054-95F9-4C4671860A77}">
      <dgm:prSet/>
      <dgm:spPr/>
      <dgm:t>
        <a:bodyPr/>
        <a:lstStyle/>
        <a:p>
          <a:endParaRPr lang="en-IN"/>
        </a:p>
      </dgm:t>
    </dgm:pt>
    <dgm:pt modelId="{19B0A59F-9F6A-4FA2-A53D-C59E5F4D8D1E}" type="sibTrans" cxnId="{283CCC20-5CCA-4054-95F9-4C4671860A77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3968F23-E314-42B7-ADFA-33C1EFCF901C}" type="pres">
      <dgm:prSet presAssocID="{D2FD2C01-4659-46B2-886D-26245A1F528C}" presName="sp" presStyleCnt="0"/>
      <dgm:spPr/>
    </dgm:pt>
    <dgm:pt modelId="{EBF94501-07FB-465E-862C-2860ECCFE699}" type="pres">
      <dgm:prSet presAssocID="{C47F5C0E-480E-4857-8EA5-80698EF7B449}" presName="composite" presStyleCnt="0"/>
      <dgm:spPr/>
    </dgm:pt>
    <dgm:pt modelId="{1166A8A4-1813-4D44-9BFB-92CDEBDAD00B}" type="pres">
      <dgm:prSet presAssocID="{C47F5C0E-480E-4857-8EA5-80698EF7B449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7813E7-74B9-4DA5-84E0-D6A5D3831C71}" type="pres">
      <dgm:prSet presAssocID="{C47F5C0E-480E-4857-8EA5-80698EF7B449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7B4B6998-A6F0-4C01-AD09-ADD5529F5A85}" srcId="{0E71EF99-BC11-47B0-8831-B51F9C5F6F0C}" destId="{C47F5C0E-480E-4857-8EA5-80698EF7B449}" srcOrd="1" destOrd="0" parTransId="{D8E7ABFA-B6F0-46A6-B696-8DEF4691A100}" sibTransId="{1324405A-5E9F-4BD7-9078-542F171E5B3A}"/>
    <dgm:cxn modelId="{12C17AF6-3A83-4839-A212-3684DF0E9126}" type="presOf" srcId="{B7BB5EE5-5D22-4303-AB09-0BC54AF2DF10}" destId="{BEBA01B6-5951-44BE-9030-3C2626CDD713}" srcOrd="0" destOrd="0" presId="urn:microsoft.com/office/officeart/2005/8/layout/chevron2"/>
    <dgm:cxn modelId="{9E67066C-C797-40FE-8132-4823279F5E4C}" type="presOf" srcId="{7C3BA12F-9A0D-4E20-9A47-C2A1B7DC1BC1}" destId="{127813E7-74B9-4DA5-84E0-D6A5D3831C71}" srcOrd="0" destOrd="0" presId="urn:microsoft.com/office/officeart/2005/8/layout/chevron2"/>
    <dgm:cxn modelId="{CAF7391C-25C8-4D41-8037-956E5EE8FEAD}" type="presOf" srcId="{0E71EF99-BC11-47B0-8831-B51F9C5F6F0C}" destId="{5F853222-32E8-4EEA-9889-F2C557FAEA71}" srcOrd="0" destOrd="0" presId="urn:microsoft.com/office/officeart/2005/8/layout/chevron2"/>
    <dgm:cxn modelId="{283CCC20-5CCA-4054-95F9-4C4671860A77}" srcId="{C47F5C0E-480E-4857-8EA5-80698EF7B449}" destId="{7C3BA12F-9A0D-4E20-9A47-C2A1B7DC1BC1}" srcOrd="0" destOrd="0" parTransId="{1E3A6946-1FE7-4FCC-B612-C1DCD6B8CE6C}" sibTransId="{19B0A59F-9F6A-4FA2-A53D-C59E5F4D8D1E}"/>
    <dgm:cxn modelId="{A66D8006-8980-4E8E-9D87-928221A75ACE}" type="presOf" srcId="{C47F5C0E-480E-4857-8EA5-80698EF7B449}" destId="{1166A8A4-1813-4D44-9BFB-92CDEBDAD00B}" srcOrd="0" destOrd="0" presId="urn:microsoft.com/office/officeart/2005/8/layout/chevron2"/>
    <dgm:cxn modelId="{BBA45A8B-1EE6-4A1B-86A1-BECD83B79692}" type="presOf" srcId="{FB30BB82-62B6-4C7F-A588-56269CF23507}" destId="{CC64341B-5B77-4C3C-A125-490245E45573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17A35D0F-5E58-4A6F-B7DD-89741CC6217D}" type="presParOf" srcId="{5F853222-32E8-4EEA-9889-F2C557FAEA71}" destId="{1B30553C-D39C-4F46-8893-7B3137B02F5B}" srcOrd="0" destOrd="0" presId="urn:microsoft.com/office/officeart/2005/8/layout/chevron2"/>
    <dgm:cxn modelId="{EC7D8817-EDE1-4DBA-A90D-618E369F5C90}" type="presParOf" srcId="{1B30553C-D39C-4F46-8893-7B3137B02F5B}" destId="{CC64341B-5B77-4C3C-A125-490245E45573}" srcOrd="0" destOrd="0" presId="urn:microsoft.com/office/officeart/2005/8/layout/chevron2"/>
    <dgm:cxn modelId="{42BE56BC-F31B-4F74-AA03-3D293A105B26}" type="presParOf" srcId="{1B30553C-D39C-4F46-8893-7B3137B02F5B}" destId="{BEBA01B6-5951-44BE-9030-3C2626CDD713}" srcOrd="1" destOrd="0" presId="urn:microsoft.com/office/officeart/2005/8/layout/chevron2"/>
    <dgm:cxn modelId="{89AE95A8-A273-4B80-BCAB-7AC66751DA50}" type="presParOf" srcId="{5F853222-32E8-4EEA-9889-F2C557FAEA71}" destId="{03968F23-E314-42B7-ADFA-33C1EFCF901C}" srcOrd="1" destOrd="0" presId="urn:microsoft.com/office/officeart/2005/8/layout/chevron2"/>
    <dgm:cxn modelId="{92134AA0-754B-4034-92B9-62AEAE49946C}" type="presParOf" srcId="{5F853222-32E8-4EEA-9889-F2C557FAEA71}" destId="{EBF94501-07FB-465E-862C-2860ECCFE699}" srcOrd="2" destOrd="0" presId="urn:microsoft.com/office/officeart/2005/8/layout/chevron2"/>
    <dgm:cxn modelId="{D3550AD2-871C-459A-9922-8AE7306B649E}" type="presParOf" srcId="{EBF94501-07FB-465E-862C-2860ECCFE699}" destId="{1166A8A4-1813-4D44-9BFB-92CDEBDAD00B}" srcOrd="0" destOrd="0" presId="urn:microsoft.com/office/officeart/2005/8/layout/chevron2"/>
    <dgm:cxn modelId="{DB99AED9-FA4F-4866-B55F-3EC147878C8B}" type="presParOf" srcId="{EBF94501-07FB-465E-862C-2860ECCFE699}" destId="{127813E7-74B9-4DA5-84E0-D6A5D3831C7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3</a:t>
          </a:r>
          <a:endParaRPr lang="en-IN" sz="20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>
              <a:latin typeface="Calibri" pitchFamily="34" charset="0"/>
              <a:cs typeface="Calibri" pitchFamily="34" charset="0"/>
            </a:rPr>
            <a:t>Select the </a:t>
          </a:r>
          <a:r>
            <a:rPr lang="en-IN" sz="1600" dirty="0" err="1" smtClean="0">
              <a:latin typeface="Courier New" pitchFamily="49" charset="0"/>
              <a:cs typeface="Courier New" pitchFamily="49" charset="0"/>
            </a:rPr>
            <a:t>println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 of </a:t>
          </a:r>
          <a:r>
            <a:rPr lang="en-IN" sz="1600" dirty="0" err="1" smtClean="0">
              <a:latin typeface="Courier New" pitchFamily="49" charset="0"/>
              <a:cs typeface="Courier New" pitchFamily="49" charset="0"/>
            </a:rPr>
            <a:t>System.out.println</a:t>
          </a:r>
          <a:r>
            <a:rPr lang="en-IN" sz="1600" dirty="0" smtClean="0">
              <a:latin typeface="Courier New" pitchFamily="49" charset="0"/>
              <a:cs typeface="Courier New" pitchFamily="49" charset="0"/>
            </a:rPr>
            <a:t>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statement of the </a:t>
          </a:r>
          <a:r>
            <a:rPr lang="en-IN" sz="1600" b="1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method and then, open the </a:t>
          </a:r>
          <a:r>
            <a:rPr lang="en-IN" sz="1600" b="1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dirty="0" smtClean="0">
              <a:latin typeface="Calibri" pitchFamily="34" charset="0"/>
              <a:cs typeface="Calibri" pitchFamily="34" charset="0"/>
            </a:rPr>
            <a:t> window.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31767EDE-8FC0-4176-9D06-00D2A45C225B}" type="presOf" srcId="{B7BB5EE5-5D22-4303-AB09-0BC54AF2DF10}" destId="{BEBA01B6-5951-44BE-9030-3C2626CDD713}" srcOrd="0" destOrd="0" presId="urn:microsoft.com/office/officeart/2005/8/layout/chevron2"/>
    <dgm:cxn modelId="{10A76840-2CA2-4D16-9F83-A1961A652C33}" type="presOf" srcId="{0E71EF99-BC11-47B0-8831-B51F9C5F6F0C}" destId="{5F853222-32E8-4EEA-9889-F2C557FAEA71}" srcOrd="0" destOrd="0" presId="urn:microsoft.com/office/officeart/2005/8/layout/chevron2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48295D1A-A79F-46B1-8B6F-3682831291DD}" type="presOf" srcId="{FB30BB82-62B6-4C7F-A588-56269CF23507}" destId="{CC64341B-5B77-4C3C-A125-490245E45573}" srcOrd="0" destOrd="0" presId="urn:microsoft.com/office/officeart/2005/8/layout/chevron2"/>
    <dgm:cxn modelId="{DC536C6B-6D69-4B70-A7E8-A1057304A5BC}" type="presParOf" srcId="{5F853222-32E8-4EEA-9889-F2C557FAEA71}" destId="{1B30553C-D39C-4F46-8893-7B3137B02F5B}" srcOrd="0" destOrd="0" presId="urn:microsoft.com/office/officeart/2005/8/layout/chevron2"/>
    <dgm:cxn modelId="{9398B7FB-04AA-4C01-82C6-5EAF998C22FE}" type="presParOf" srcId="{1B30553C-D39C-4F46-8893-7B3137B02F5B}" destId="{CC64341B-5B77-4C3C-A125-490245E45573}" srcOrd="0" destOrd="0" presId="urn:microsoft.com/office/officeart/2005/8/layout/chevron2"/>
    <dgm:cxn modelId="{DCDAEC1A-D72F-4D86-88EC-6690285C19B5}" type="presParOf" srcId="{1B30553C-D39C-4F46-8893-7B3137B02F5B}" destId="{BEBA01B6-5951-44BE-9030-3C2626CDD71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4347" y="125415"/>
          <a:ext cx="828980" cy="58028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4347" y="125415"/>
        <a:ext cx="828980" cy="580286"/>
      </dsp:txXfrm>
    </dsp:sp>
    <dsp:sp modelId="{BEBA01B6-5951-44BE-9030-3C2626CDD713}">
      <dsp:nvSpPr>
        <dsp:cNvPr id="0" name=""/>
        <dsp:cNvSpPr/>
      </dsp:nvSpPr>
      <dsp:spPr>
        <a:xfrm rot="5400000">
          <a:off x="4021082" y="-3439727"/>
          <a:ext cx="539120" cy="74207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Modifiers such as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, and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082" y="-3439727"/>
        <a:ext cx="539120" cy="7420713"/>
      </dsp:txXfrm>
    </dsp:sp>
    <dsp:sp modelId="{1166A8A4-1813-4D44-9BFB-92CDEBDAD00B}">
      <dsp:nvSpPr>
        <dsp:cNvPr id="0" name=""/>
        <dsp:cNvSpPr/>
      </dsp:nvSpPr>
      <dsp:spPr>
        <a:xfrm rot="5400000">
          <a:off x="-124347" y="738556"/>
          <a:ext cx="828980" cy="58028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4347" y="738556"/>
        <a:ext cx="828980" cy="580286"/>
      </dsp:txXfrm>
    </dsp:sp>
    <dsp:sp modelId="{127813E7-74B9-4DA5-84E0-D6A5D3831C71}">
      <dsp:nvSpPr>
        <dsp:cNvPr id="0" name=""/>
        <dsp:cNvSpPr/>
      </dsp:nvSpPr>
      <dsp:spPr>
        <a:xfrm rot="5400000">
          <a:off x="4021224" y="-2826728"/>
          <a:ext cx="538837" cy="74207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 return type that indicates the data type of the value returned by the method.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return type is set to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void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if the method does not return a value.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24" y="-2826728"/>
        <a:ext cx="538837" cy="7420713"/>
      </dsp:txXfrm>
    </dsp:sp>
    <dsp:sp modelId="{0937F89E-EDA7-4798-BA44-F9D42D5BB73A}">
      <dsp:nvSpPr>
        <dsp:cNvPr id="0" name=""/>
        <dsp:cNvSpPr/>
      </dsp:nvSpPr>
      <dsp:spPr>
        <a:xfrm rot="5400000">
          <a:off x="-124347" y="1351697"/>
          <a:ext cx="828980" cy="58028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4347" y="1351697"/>
        <a:ext cx="828980" cy="580286"/>
      </dsp:txXfrm>
    </dsp:sp>
    <dsp:sp modelId="{CBC7A345-F662-4E11-9EA4-B9B1E60DACE6}">
      <dsp:nvSpPr>
        <dsp:cNvPr id="0" name=""/>
        <dsp:cNvSpPr/>
      </dsp:nvSpPr>
      <dsp:spPr>
        <a:xfrm rot="5400000">
          <a:off x="4021224" y="-2213587"/>
          <a:ext cx="538837" cy="742071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method name that is specified based on certain rules. A method name: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24" y="-2213587"/>
        <a:ext cx="538837" cy="7420713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5484" y="126302"/>
          <a:ext cx="836563" cy="58559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4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5484" y="126302"/>
        <a:ext cx="836563" cy="585594"/>
      </dsp:txXfrm>
    </dsp:sp>
    <dsp:sp modelId="{BEBA01B6-5951-44BE-9030-3C2626CDD713}">
      <dsp:nvSpPr>
        <dsp:cNvPr id="0" name=""/>
        <dsp:cNvSpPr/>
      </dsp:nvSpPr>
      <dsp:spPr>
        <a:xfrm rot="5400000">
          <a:off x="4021271" y="-3434858"/>
          <a:ext cx="544052" cy="74154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Select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method. Again, no details about add method will be displayed since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does not exist for it as shown in the following figure: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71" y="-3434858"/>
        <a:ext cx="544052" cy="7415405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5484" y="126302"/>
          <a:ext cx="836563" cy="58559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5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5484" y="126302"/>
        <a:ext cx="836563" cy="585594"/>
      </dsp:txXfrm>
    </dsp:sp>
    <dsp:sp modelId="{BEBA01B6-5951-44BE-9030-3C2626CDD713}">
      <dsp:nvSpPr>
        <dsp:cNvPr id="0" name=""/>
        <dsp:cNvSpPr/>
      </dsp:nvSpPr>
      <dsp:spPr>
        <a:xfrm rot="5400000">
          <a:off x="4021271" y="-3434858"/>
          <a:ext cx="544052" cy="74154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Type the following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comments above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71" y="-3434858"/>
        <a:ext cx="544052" cy="7415405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5484" y="126302"/>
          <a:ext cx="836563" cy="58559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6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5484" y="126302"/>
        <a:ext cx="836563" cy="585594"/>
      </dsp:txXfrm>
    </dsp:sp>
    <dsp:sp modelId="{BEBA01B6-5951-44BE-9030-3C2626CDD713}">
      <dsp:nvSpPr>
        <dsp:cNvPr id="0" name=""/>
        <dsp:cNvSpPr/>
      </dsp:nvSpPr>
      <dsp:spPr>
        <a:xfrm rot="5400000">
          <a:off x="4021271" y="-3434858"/>
          <a:ext cx="544052" cy="74154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Run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Generate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. The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NetBeans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IDE generates the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for the project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Session7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and displays it in the browser as shown in the following figure: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71" y="-3434858"/>
        <a:ext cx="544052" cy="7415405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36892" y="137784"/>
          <a:ext cx="912614" cy="63883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7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6892" y="137784"/>
        <a:ext cx="912614" cy="638830"/>
      </dsp:txXfrm>
    </dsp:sp>
    <dsp:sp modelId="{BEBA01B6-5951-44BE-9030-3C2626CDD713}">
      <dsp:nvSpPr>
        <dsp:cNvPr id="0" name=""/>
        <dsp:cNvSpPr/>
      </dsp:nvSpPr>
      <dsp:spPr>
        <a:xfrm rot="5400000">
          <a:off x="4023159" y="-3383436"/>
          <a:ext cx="593511" cy="736216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Click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class under the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Class Summary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tab.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of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class is shown in the following figure: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3159" y="-3383436"/>
        <a:ext cx="593511" cy="7362169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59707" y="160748"/>
          <a:ext cx="1064717" cy="74530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000" b="1" kern="1200" dirty="0" smtClean="0">
              <a:latin typeface="Calibri" pitchFamily="34" charset="0"/>
              <a:cs typeface="Calibri" pitchFamily="34" charset="0"/>
            </a:rPr>
            <a:t>8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59707" y="160748"/>
        <a:ext cx="1064717" cy="745302"/>
      </dsp:txXfrm>
    </dsp:sp>
    <dsp:sp modelId="{BEBA01B6-5951-44BE-9030-3C2626CDD713}">
      <dsp:nvSpPr>
        <dsp:cNvPr id="0" name=""/>
        <dsp:cNvSpPr/>
      </dsp:nvSpPr>
      <dsp:spPr>
        <a:xfrm rot="5400000">
          <a:off x="4027117" y="-3280774"/>
          <a:ext cx="692066" cy="7255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Now, select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 in the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NetBeans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IDE and open the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window.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window will show the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created for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 as shown in the following figure: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7117" y="-3280774"/>
        <a:ext cx="692066" cy="7255697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32526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103869"/>
          <a:ext cx="7486055" cy="4428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help to control the access of classes and class members.</a:t>
          </a:r>
          <a:endParaRPr lang="en-IN" sz="14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103869"/>
        <a:ext cx="7486055" cy="442800"/>
      </dsp:txXfrm>
    </dsp:sp>
    <dsp:sp modelId="{B6BC36D8-D5B0-4749-B56F-AC6C50C43627}">
      <dsp:nvSpPr>
        <dsp:cNvPr id="0" name=""/>
        <dsp:cNvSpPr/>
      </dsp:nvSpPr>
      <dsp:spPr>
        <a:xfrm>
          <a:off x="0" y="100566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2812566"/>
              <a:satOff val="-4220"/>
              <a:lumOff val="-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784269"/>
          <a:ext cx="7486055" cy="442800"/>
        </a:xfrm>
        <a:prstGeom prst="roundRect">
          <a:avLst/>
        </a:prstGeom>
        <a:solidFill>
          <a:schemeClr val="accent3">
            <a:hueOff val="2812566"/>
            <a:satOff val="-4220"/>
            <a:lumOff val="-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help to prevent misuse of class details as well as hide the implementation details that are not required by other classes.</a:t>
          </a:r>
        </a:p>
      </dsp:txBody>
      <dsp:txXfrm>
        <a:off x="411480" y="784269"/>
        <a:ext cx="7486055" cy="442800"/>
      </dsp:txXfrm>
    </dsp:sp>
    <dsp:sp modelId="{6C460B2E-B41F-4BE1-B515-98B1032B3945}">
      <dsp:nvSpPr>
        <dsp:cNvPr id="0" name=""/>
        <dsp:cNvSpPr/>
      </dsp:nvSpPr>
      <dsp:spPr>
        <a:xfrm>
          <a:off x="0" y="168606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480" y="1464669"/>
          <a:ext cx="7437147" cy="44280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The 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also determine whether classes and the members of the classes can be invoked by other classes or interfaces.</a:t>
          </a:r>
        </a:p>
      </dsp:txBody>
      <dsp:txXfrm>
        <a:off x="411480" y="1464669"/>
        <a:ext cx="7437147" cy="442800"/>
      </dsp:txXfrm>
    </dsp:sp>
    <dsp:sp modelId="{DD042242-238F-4E32-8D4E-C4192F8A9F0B}">
      <dsp:nvSpPr>
        <dsp:cNvPr id="0" name=""/>
        <dsp:cNvSpPr/>
      </dsp:nvSpPr>
      <dsp:spPr>
        <a:xfrm>
          <a:off x="0" y="236646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8437698"/>
              <a:satOff val="-12660"/>
              <a:lumOff val="-2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A25B7-8790-4764-8CEA-2354BABEF059}">
      <dsp:nvSpPr>
        <dsp:cNvPr id="0" name=""/>
        <dsp:cNvSpPr/>
      </dsp:nvSpPr>
      <dsp:spPr>
        <a:xfrm>
          <a:off x="411480" y="2145069"/>
          <a:ext cx="7437147" cy="442800"/>
        </a:xfrm>
        <a:prstGeom prst="roundRect">
          <a:avLst/>
        </a:prstGeom>
        <a:solidFill>
          <a:schemeClr val="accent3">
            <a:hueOff val="8437698"/>
            <a:satOff val="-12660"/>
            <a:lumOff val="-20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Accessibility affects inheritance and how members are inherited by the subclass.</a:t>
          </a:r>
        </a:p>
      </dsp:txBody>
      <dsp:txXfrm>
        <a:off x="411480" y="2145069"/>
        <a:ext cx="7437147" cy="442800"/>
      </dsp:txXfrm>
    </dsp:sp>
    <dsp:sp modelId="{05BB580B-4C2B-45AB-B4B7-B915CC849745}">
      <dsp:nvSpPr>
        <dsp:cNvPr id="0" name=""/>
        <dsp:cNvSpPr/>
      </dsp:nvSpPr>
      <dsp:spPr>
        <a:xfrm>
          <a:off x="0" y="304686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EDC5DB-D559-4FAB-83D6-E1DCCEB577D6}">
      <dsp:nvSpPr>
        <dsp:cNvPr id="0" name=""/>
        <dsp:cNvSpPr/>
      </dsp:nvSpPr>
      <dsp:spPr>
        <a:xfrm>
          <a:off x="411480" y="2825469"/>
          <a:ext cx="7437147" cy="44280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 package is always accessible by default.</a:t>
          </a:r>
        </a:p>
      </dsp:txBody>
      <dsp:txXfrm>
        <a:off x="411480" y="2825469"/>
        <a:ext cx="7437147" cy="44280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03879"/>
          <a:ext cx="8229600" cy="100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166624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is the least restrictive of all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specifiers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 field, method, or class declared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is visible to any class in a Java application in the same package or in another.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>
        <a:off x="0" y="203879"/>
        <a:ext cx="8229600" cy="1008000"/>
      </dsp:txXfrm>
    </dsp:sp>
    <dsp:sp modelId="{944BAB04-7C51-4F32-B3D9-6B3BFE861060}">
      <dsp:nvSpPr>
        <dsp:cNvPr id="0" name=""/>
        <dsp:cNvSpPr/>
      </dsp:nvSpPr>
      <dsp:spPr>
        <a:xfrm>
          <a:off x="411480" y="12514"/>
          <a:ext cx="5809628" cy="3094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public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12514"/>
        <a:ext cx="5809628" cy="309445"/>
      </dsp:txXfrm>
    </dsp:sp>
    <dsp:sp modelId="{B6BC36D8-D5B0-4749-B56F-AC6C50C43627}">
      <dsp:nvSpPr>
        <dsp:cNvPr id="0" name=""/>
        <dsp:cNvSpPr/>
      </dsp:nvSpPr>
      <dsp:spPr>
        <a:xfrm>
          <a:off x="0" y="1403005"/>
          <a:ext cx="8229600" cy="123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166624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cannot be used for classes and interfaces as well as fields and methods of an interface.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Fields and methods declared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cannot be accessed from outside the enclosing class.</a:t>
          </a:r>
        </a:p>
      </dsp:txBody>
      <dsp:txXfrm>
        <a:off x="0" y="1403005"/>
        <a:ext cx="8229600" cy="1234800"/>
      </dsp:txXfrm>
    </dsp:sp>
    <dsp:sp modelId="{0BC5C34C-6965-41B3-8AB2-EFFE6BA44191}">
      <dsp:nvSpPr>
        <dsp:cNvPr id="0" name=""/>
        <dsp:cNvSpPr/>
      </dsp:nvSpPr>
      <dsp:spPr>
        <a:xfrm>
          <a:off x="411480" y="1255079"/>
          <a:ext cx="5711811" cy="266005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private</a:t>
          </a:r>
        </a:p>
      </dsp:txBody>
      <dsp:txXfrm>
        <a:off x="411480" y="1255079"/>
        <a:ext cx="5711811" cy="266005"/>
      </dsp:txXfrm>
    </dsp:sp>
    <dsp:sp modelId="{E9404177-3221-4087-A4A1-1CC618D16F83}">
      <dsp:nvSpPr>
        <dsp:cNvPr id="0" name=""/>
        <dsp:cNvSpPr/>
      </dsp:nvSpPr>
      <dsp:spPr>
        <a:xfrm>
          <a:off x="0" y="2794074"/>
          <a:ext cx="8229600" cy="221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166624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is used with classes that share a parent-child relationship which is referred to as inheritance.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keyword cannot be used for classes and interfaces as well as fields and methods of an interface.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Fields and methods declared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in a parent or super class can be accessed only by its child or subclass in another packages.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Classes in the same package can also access protected fields and methods, even if they are not a subclass of the 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member’s class.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>
        <a:off x="0" y="2794074"/>
        <a:ext cx="8229600" cy="2217600"/>
      </dsp:txXfrm>
    </dsp:sp>
    <dsp:sp modelId="{18897177-79B7-4417-A681-1C7E187C3B8F}">
      <dsp:nvSpPr>
        <dsp:cNvPr id="0" name=""/>
        <dsp:cNvSpPr/>
      </dsp:nvSpPr>
      <dsp:spPr>
        <a:xfrm>
          <a:off x="411480" y="2681005"/>
          <a:ext cx="5760720" cy="23616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protected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2681005"/>
        <a:ext cx="5760720" cy="236160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176272"/>
          <a:ext cx="8229600" cy="1719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145796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default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is used when no access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is present.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default specifier gets applied to any class, field, or method for which no access specifier has been mentioned.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With default specifier, the class, field, or method is accessible only to the classes of the same package.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The default specifier is not used for fields and methods within an interface.</a:t>
          </a:r>
        </a:p>
      </dsp:txBody>
      <dsp:txXfrm>
        <a:off x="0" y="176272"/>
        <a:ext cx="8229600" cy="1719900"/>
      </dsp:txXfrm>
    </dsp:sp>
    <dsp:sp modelId="{944BAB04-7C51-4F32-B3D9-6B3BFE861060}">
      <dsp:nvSpPr>
        <dsp:cNvPr id="0" name=""/>
        <dsp:cNvSpPr/>
      </dsp:nvSpPr>
      <dsp:spPr>
        <a:xfrm>
          <a:off x="411078" y="8827"/>
          <a:ext cx="5803955" cy="27076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Default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078" y="8827"/>
        <a:ext cx="5803955" cy="270764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3064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24009"/>
          <a:ext cx="7486055" cy="4132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While declaring members, a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cannot be used with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abstract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, but it can be used with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final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static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.</a:t>
          </a:r>
          <a:endParaRPr lang="en-IN" sz="14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24009"/>
        <a:ext cx="7486055" cy="413280"/>
      </dsp:txXfrm>
    </dsp:sp>
    <dsp:sp modelId="{B6BC36D8-D5B0-4749-B56F-AC6C50C43627}">
      <dsp:nvSpPr>
        <dsp:cNvPr id="0" name=""/>
        <dsp:cNvSpPr/>
      </dsp:nvSpPr>
      <dsp:spPr>
        <a:xfrm>
          <a:off x="0" y="86568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607181"/>
              <a:satOff val="-2411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659049"/>
          <a:ext cx="7486055" cy="413280"/>
        </a:xfrm>
        <a:prstGeom prst="roundRect">
          <a:avLst/>
        </a:prstGeom>
        <a:solidFill>
          <a:schemeClr val="accent3">
            <a:hueOff val="1607181"/>
            <a:satOff val="-2411"/>
            <a:lumOff val="-3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No 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can be repeated twice in a single declaration.</a:t>
          </a:r>
        </a:p>
      </dsp:txBody>
      <dsp:txXfrm>
        <a:off x="411480" y="659049"/>
        <a:ext cx="7486055" cy="413280"/>
      </dsp:txXfrm>
    </dsp:sp>
    <dsp:sp modelId="{6C460B2E-B41F-4BE1-B515-98B1032B3945}">
      <dsp:nvSpPr>
        <dsp:cNvPr id="0" name=""/>
        <dsp:cNvSpPr/>
      </dsp:nvSpPr>
      <dsp:spPr>
        <a:xfrm>
          <a:off x="0" y="150072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3214361"/>
              <a:satOff val="-4823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480" y="1294089"/>
          <a:ext cx="7437147" cy="413280"/>
        </a:xfrm>
        <a:prstGeom prst="roundRect">
          <a:avLst/>
        </a:prstGeom>
        <a:solidFill>
          <a:schemeClr val="accent3">
            <a:hueOff val="3214361"/>
            <a:satOff val="-4823"/>
            <a:lumOff val="-7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 constructor when declared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will be accessible in the class where it was created.</a:t>
          </a:r>
        </a:p>
      </dsp:txBody>
      <dsp:txXfrm>
        <a:off x="411480" y="1294089"/>
        <a:ext cx="7437147" cy="413280"/>
      </dsp:txXfrm>
    </dsp:sp>
    <dsp:sp modelId="{DD042242-238F-4E32-8D4E-C4192F8A9F0B}">
      <dsp:nvSpPr>
        <dsp:cNvPr id="0" name=""/>
        <dsp:cNvSpPr/>
      </dsp:nvSpPr>
      <dsp:spPr>
        <a:xfrm>
          <a:off x="0" y="213576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4821541"/>
              <a:satOff val="-7234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A25B7-8790-4764-8CEA-2354BABEF059}">
      <dsp:nvSpPr>
        <dsp:cNvPr id="0" name=""/>
        <dsp:cNvSpPr/>
      </dsp:nvSpPr>
      <dsp:spPr>
        <a:xfrm>
          <a:off x="411480" y="1929129"/>
          <a:ext cx="7437147" cy="413280"/>
        </a:xfrm>
        <a:prstGeom prst="roundRect">
          <a:avLst/>
        </a:prstGeom>
        <a:solidFill>
          <a:schemeClr val="accent3">
            <a:hueOff val="4821541"/>
            <a:satOff val="-7234"/>
            <a:lumOff val="-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 constructor when declared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protected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will be accessible within the class where it was created and in the inheriting classes.</a:t>
          </a:r>
        </a:p>
      </dsp:txBody>
      <dsp:txXfrm>
        <a:off x="411480" y="1929129"/>
        <a:ext cx="7437147" cy="413280"/>
      </dsp:txXfrm>
    </dsp:sp>
    <dsp:sp modelId="{05BB580B-4C2B-45AB-B4B7-B915CC849745}">
      <dsp:nvSpPr>
        <dsp:cNvPr id="0" name=""/>
        <dsp:cNvSpPr/>
      </dsp:nvSpPr>
      <dsp:spPr>
        <a:xfrm>
          <a:off x="0" y="277080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6428722"/>
              <a:satOff val="-9646"/>
              <a:lumOff val="-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EDC5DB-D559-4FAB-83D6-E1DCCEB577D6}">
      <dsp:nvSpPr>
        <dsp:cNvPr id="0" name=""/>
        <dsp:cNvSpPr/>
      </dsp:nvSpPr>
      <dsp:spPr>
        <a:xfrm>
          <a:off x="411480" y="2564169"/>
          <a:ext cx="7437147" cy="413280"/>
        </a:xfrm>
        <a:prstGeom prst="roundRect">
          <a:avLst/>
        </a:prstGeom>
        <a:solidFill>
          <a:schemeClr val="accent3">
            <a:hueOff val="6428722"/>
            <a:satOff val="-9646"/>
            <a:lumOff val="-15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cannot be used with fields and methods of an interface.</a:t>
          </a:r>
        </a:p>
      </dsp:txBody>
      <dsp:txXfrm>
        <a:off x="411480" y="2564169"/>
        <a:ext cx="7437147" cy="413280"/>
      </dsp:txXfrm>
    </dsp:sp>
    <dsp:sp modelId="{58BFB9C7-8D07-4077-AAA4-3D674AFA94F5}">
      <dsp:nvSpPr>
        <dsp:cNvPr id="0" name=""/>
        <dsp:cNvSpPr/>
      </dsp:nvSpPr>
      <dsp:spPr>
        <a:xfrm>
          <a:off x="0" y="340584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8035903"/>
              <a:satOff val="-12057"/>
              <a:lumOff val="-1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9755D8-768C-43E8-84CA-082F1C2367C8}">
      <dsp:nvSpPr>
        <dsp:cNvPr id="0" name=""/>
        <dsp:cNvSpPr/>
      </dsp:nvSpPr>
      <dsp:spPr>
        <a:xfrm>
          <a:off x="411480" y="3199209"/>
          <a:ext cx="7437147" cy="413280"/>
        </a:xfrm>
        <a:prstGeom prst="roundRect">
          <a:avLst/>
        </a:prstGeom>
        <a:solidFill>
          <a:schemeClr val="accent3">
            <a:hueOff val="8035903"/>
            <a:satOff val="-12057"/>
            <a:lumOff val="-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The most restrictive access level must be used that is appropriate for a particular member.</a:t>
          </a:r>
        </a:p>
      </dsp:txBody>
      <dsp:txXfrm>
        <a:off x="411480" y="3199209"/>
        <a:ext cx="7437147" cy="413280"/>
      </dsp:txXfrm>
    </dsp:sp>
    <dsp:sp modelId="{7DABA4C8-1322-4B16-8019-EAFAE45F1A90}">
      <dsp:nvSpPr>
        <dsp:cNvPr id="0" name=""/>
        <dsp:cNvSpPr/>
      </dsp:nvSpPr>
      <dsp:spPr>
        <a:xfrm>
          <a:off x="0" y="404088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9643083"/>
              <a:satOff val="-14469"/>
              <a:lumOff val="-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9C1865-848B-4FB9-9293-29AF1E8AAB9B}">
      <dsp:nvSpPr>
        <dsp:cNvPr id="0" name=""/>
        <dsp:cNvSpPr/>
      </dsp:nvSpPr>
      <dsp:spPr>
        <a:xfrm>
          <a:off x="411480" y="3834249"/>
          <a:ext cx="7437089" cy="413280"/>
        </a:xfrm>
        <a:prstGeom prst="roundRect">
          <a:avLst/>
        </a:prstGeom>
        <a:solidFill>
          <a:schemeClr val="accent3">
            <a:hueOff val="9643083"/>
            <a:satOff val="-14469"/>
            <a:lumOff val="-235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Mostly, a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private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access </a:t>
          </a:r>
          <a:r>
            <a:rPr lang="en-IN" sz="1400" b="1" kern="1200" dirty="0" err="1" smtClean="0">
              <a:latin typeface="Calibri" pitchFamily="34" charset="0"/>
              <a:cs typeface="Calibri" pitchFamily="34" charset="0"/>
            </a:rPr>
            <a:t>specifier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is used at all times unless there is a valid reason for not using it.</a:t>
          </a:r>
        </a:p>
      </dsp:txBody>
      <dsp:txXfrm>
        <a:off x="411480" y="3834249"/>
        <a:ext cx="7437089" cy="413280"/>
      </dsp:txXfrm>
    </dsp:sp>
    <dsp:sp modelId="{70D84D8F-9750-4B1A-B58D-57B0EEE34FC1}">
      <dsp:nvSpPr>
        <dsp:cNvPr id="0" name=""/>
        <dsp:cNvSpPr/>
      </dsp:nvSpPr>
      <dsp:spPr>
        <a:xfrm>
          <a:off x="0" y="4675929"/>
          <a:ext cx="8229600" cy="35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5C6B15-61BE-429E-836F-363C7C223207}">
      <dsp:nvSpPr>
        <dsp:cNvPr id="0" name=""/>
        <dsp:cNvSpPr/>
      </dsp:nvSpPr>
      <dsp:spPr>
        <a:xfrm>
          <a:off x="411480" y="4469289"/>
          <a:ext cx="7437147" cy="41328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Avoid using 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 for fields except for constants.</a:t>
          </a:r>
        </a:p>
      </dsp:txBody>
      <dsp:txXfrm>
        <a:off x="411480" y="4469289"/>
        <a:ext cx="7437147" cy="413280"/>
      </dsp:txXfrm>
    </dsp:sp>
  </dsp:spTree>
</dsp:drawing>
</file>

<file path=ppt/diagrams/drawing1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30529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078" y="38649"/>
          <a:ext cx="7478745" cy="3837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Changing the number of parameters</a:t>
          </a:r>
          <a:endParaRPr lang="en-IN" sz="1400" b="1" kern="1200" dirty="0">
            <a:latin typeface="Calibri" pitchFamily="34" charset="0"/>
            <a:cs typeface="Calibri" pitchFamily="34" charset="0"/>
          </a:endParaRPr>
        </a:p>
      </dsp:txBody>
      <dsp:txXfrm>
        <a:off x="411078" y="38649"/>
        <a:ext cx="7478745" cy="383760"/>
      </dsp:txXfrm>
    </dsp:sp>
    <dsp:sp modelId="{B6BC36D8-D5B0-4749-B56F-AC6C50C43627}">
      <dsp:nvSpPr>
        <dsp:cNvPr id="0" name=""/>
        <dsp:cNvSpPr/>
      </dsp:nvSpPr>
      <dsp:spPr>
        <a:xfrm>
          <a:off x="0" y="820209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078" y="628329"/>
          <a:ext cx="7478745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Changing the sequence of parameters</a:t>
          </a:r>
        </a:p>
      </dsp:txBody>
      <dsp:txXfrm>
        <a:off x="411078" y="628329"/>
        <a:ext cx="7478745" cy="383760"/>
      </dsp:txXfrm>
    </dsp:sp>
    <dsp:sp modelId="{6C460B2E-B41F-4BE1-B515-98B1032B3945}">
      <dsp:nvSpPr>
        <dsp:cNvPr id="0" name=""/>
        <dsp:cNvSpPr/>
      </dsp:nvSpPr>
      <dsp:spPr>
        <a:xfrm>
          <a:off x="0" y="1409889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078" y="1218009"/>
          <a:ext cx="7429884" cy="3837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Changing the type of parameters</a:t>
          </a:r>
        </a:p>
      </dsp:txBody>
      <dsp:txXfrm>
        <a:off x="411078" y="1218009"/>
        <a:ext cx="7429884" cy="38376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221039" y="225404"/>
          <a:ext cx="1473595" cy="103151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4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221039" y="225404"/>
        <a:ext cx="1473595" cy="1031516"/>
      </dsp:txXfrm>
    </dsp:sp>
    <dsp:sp modelId="{BEBA01B6-5951-44BE-9030-3C2626CDD713}">
      <dsp:nvSpPr>
        <dsp:cNvPr id="0" name=""/>
        <dsp:cNvSpPr/>
      </dsp:nvSpPr>
      <dsp:spPr>
        <a:xfrm rot="5400000">
          <a:off x="4037339" y="-3001458"/>
          <a:ext cx="957836" cy="696948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Parameter list in parenthesis is separated with a comma delimiter.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Each parameter is preceded by its data type.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If there are no parameters, an empty parenthesis is used.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37339" y="-3001458"/>
        <a:ext cx="957836" cy="6969483"/>
      </dsp:txXfrm>
    </dsp:sp>
    <dsp:sp modelId="{1166A8A4-1813-4D44-9BFB-92CDEBDAD00B}">
      <dsp:nvSpPr>
        <dsp:cNvPr id="0" name=""/>
        <dsp:cNvSpPr/>
      </dsp:nvSpPr>
      <dsp:spPr>
        <a:xfrm rot="5400000">
          <a:off x="-221039" y="1503541"/>
          <a:ext cx="1473595" cy="103151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5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221039" y="1503541"/>
        <a:ext cx="1473595" cy="1031516"/>
      </dsp:txXfrm>
    </dsp:sp>
    <dsp:sp modelId="{127813E7-74B9-4DA5-84E0-D6A5D3831C71}">
      <dsp:nvSpPr>
        <dsp:cNvPr id="0" name=""/>
        <dsp:cNvSpPr/>
      </dsp:nvSpPr>
      <dsp:spPr>
        <a:xfrm rot="5400000">
          <a:off x="4037339" y="-1723320"/>
          <a:ext cx="957836" cy="696948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An exception list that specifies the names of exceptions that can be thrown by the method.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An exception is an event encountered during the execution of the program, disrupting the flow of program execution.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37339" y="-1723320"/>
        <a:ext cx="957836" cy="6969483"/>
      </dsp:txXfrm>
    </dsp:sp>
    <dsp:sp modelId="{0937F89E-EDA7-4798-BA44-F9D42D5BB73A}">
      <dsp:nvSpPr>
        <dsp:cNvPr id="0" name=""/>
        <dsp:cNvSpPr/>
      </dsp:nvSpPr>
      <dsp:spPr>
        <a:xfrm rot="5400000">
          <a:off x="-221039" y="2781679"/>
          <a:ext cx="1473595" cy="103151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6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221039" y="2781679"/>
        <a:ext cx="1473595" cy="1031516"/>
      </dsp:txXfrm>
    </dsp:sp>
    <dsp:sp modelId="{CBC7A345-F662-4E11-9EA4-B9B1E60DACE6}">
      <dsp:nvSpPr>
        <dsp:cNvPr id="0" name=""/>
        <dsp:cNvSpPr/>
      </dsp:nvSpPr>
      <dsp:spPr>
        <a:xfrm rot="5400000">
          <a:off x="4037339" y="-445183"/>
          <a:ext cx="957836" cy="696948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Method body consists of a set of statements enclosed between curly braces ‘{}’.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Method body can have variables, method calls, and even classes.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37339" y="-445183"/>
        <a:ext cx="957836" cy="6969483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646800"/>
          <a:ext cx="82296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41639"/>
          <a:ext cx="7235809" cy="1210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If the method returns a value, then, a call to the method results in return of some value from the method to the caller. For example,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0" kern="1200" dirty="0" err="1" smtClean="0">
              <a:latin typeface="Courier New" pitchFamily="49" charset="0"/>
              <a:cs typeface="Courier New" pitchFamily="49" charset="0"/>
            </a:rPr>
            <a:t>int</a:t>
          </a:r>
          <a:r>
            <a:rPr lang="en-IN" sz="1600" b="0" kern="1200" dirty="0" smtClean="0">
              <a:latin typeface="Courier New" pitchFamily="49" charset="0"/>
              <a:cs typeface="Courier New" pitchFamily="49" charset="0"/>
            </a:rPr>
            <a:t> result = </a:t>
          </a:r>
          <a:r>
            <a:rPr lang="en-IN" sz="1600" b="0" kern="1200" dirty="0" err="1" smtClean="0">
              <a:latin typeface="Courier New" pitchFamily="49" charset="0"/>
              <a:cs typeface="Courier New" pitchFamily="49" charset="0"/>
            </a:rPr>
            <a:t>obj.add</a:t>
          </a:r>
          <a:r>
            <a:rPr lang="en-IN" sz="1600" b="0" kern="1200" dirty="0" smtClean="0">
              <a:latin typeface="Courier New" pitchFamily="49" charset="0"/>
              <a:cs typeface="Courier New" pitchFamily="49" charset="0"/>
            </a:rPr>
            <a:t>(20, 30);</a:t>
          </a:r>
          <a:endParaRPr lang="en-IN" sz="1600" b="0" kern="1200" dirty="0">
            <a:latin typeface="Courier New" pitchFamily="49" charset="0"/>
            <a:cs typeface="Courier New" pitchFamily="49" charset="0"/>
          </a:endParaRPr>
        </a:p>
      </dsp:txBody>
      <dsp:txXfrm>
        <a:off x="411480" y="41639"/>
        <a:ext cx="7235809" cy="1210320"/>
      </dsp:txXfrm>
    </dsp:sp>
    <dsp:sp modelId="{B6BC36D8-D5B0-4749-B56F-AC6C50C43627}">
      <dsp:nvSpPr>
        <dsp:cNvPr id="0" name=""/>
        <dsp:cNvSpPr/>
      </dsp:nvSpPr>
      <dsp:spPr>
        <a:xfrm>
          <a:off x="0" y="2506560"/>
          <a:ext cx="8229600" cy="103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1901400"/>
          <a:ext cx="7235809" cy="12103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If the method’s return type is set to </a:t>
          </a:r>
          <a:r>
            <a:rPr lang="en-IN" sz="1600" b="0" kern="1200" dirty="0" smtClean="0">
              <a:latin typeface="Courier New" pitchFamily="49" charset="0"/>
              <a:cs typeface="Courier New" pitchFamily="49" charset="0"/>
            </a:rPr>
            <a:t>void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, then, a call to the method results in execution of the statements within the method without returning any value to the caller. 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For example, a call to the method would be </a:t>
          </a:r>
          <a:r>
            <a:rPr lang="en-IN" sz="1600" b="0" kern="1200" dirty="0" err="1" smtClean="0">
              <a:latin typeface="Courier New" pitchFamily="49" charset="0"/>
              <a:cs typeface="Courier New" pitchFamily="49" charset="0"/>
            </a:rPr>
            <a:t>obj.add</a:t>
          </a:r>
          <a:r>
            <a:rPr lang="en-IN" sz="1600" b="0" kern="1200" dirty="0" smtClean="0">
              <a:latin typeface="Courier New" pitchFamily="49" charset="0"/>
              <a:cs typeface="Courier New" pitchFamily="49" charset="0"/>
            </a:rPr>
            <a:t>(23,30)</a:t>
          </a:r>
          <a:r>
            <a:rPr lang="en-IN" sz="1600" b="0" kern="1200" dirty="0" smtClean="0">
              <a:latin typeface="Calibri" pitchFamily="34" charset="0"/>
              <a:cs typeface="Calibri" pitchFamily="34" charset="0"/>
            </a:rPr>
            <a:t>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without anything returned to the caller.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1901400"/>
        <a:ext cx="7235809" cy="12103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83140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32219"/>
          <a:ext cx="7486055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A copy of the argument is passed from the calling method to the called method.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32219"/>
        <a:ext cx="7486055" cy="501840"/>
      </dsp:txXfrm>
    </dsp:sp>
    <dsp:sp modelId="{B6BC36D8-D5B0-4749-B56F-AC6C50C43627}">
      <dsp:nvSpPr>
        <dsp:cNvPr id="0" name=""/>
        <dsp:cNvSpPr/>
      </dsp:nvSpPr>
      <dsp:spPr>
        <a:xfrm>
          <a:off x="0" y="1054260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803340"/>
          <a:ext cx="7486055" cy="50184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Changes made to the argument passed in the called method will not modify the value in the calling method.</a:t>
          </a:r>
        </a:p>
      </dsp:txBody>
      <dsp:txXfrm>
        <a:off x="411480" y="803340"/>
        <a:ext cx="7486055" cy="501840"/>
      </dsp:txXfrm>
    </dsp:sp>
    <dsp:sp modelId="{6C460B2E-B41F-4BE1-B515-98B1032B3945}">
      <dsp:nvSpPr>
        <dsp:cNvPr id="0" name=""/>
        <dsp:cNvSpPr/>
      </dsp:nvSpPr>
      <dsp:spPr>
        <a:xfrm>
          <a:off x="0" y="1825380"/>
          <a:ext cx="82296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480" y="1574460"/>
          <a:ext cx="7437147" cy="50184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Variables of primitive data types such as </a:t>
          </a:r>
          <a:r>
            <a:rPr lang="en-IN" sz="1600" b="0" kern="1200" dirty="0" err="1" smtClean="0">
              <a:latin typeface="Courier New" pitchFamily="49" charset="0"/>
              <a:cs typeface="Courier New" pitchFamily="49" charset="0"/>
            </a:rPr>
            <a:t>int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IN" sz="1600" b="0" kern="1200" dirty="0" smtClean="0">
              <a:latin typeface="Courier New" pitchFamily="49" charset="0"/>
              <a:cs typeface="Courier New" pitchFamily="49" charset="0"/>
            </a:rPr>
            <a:t>float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are passed by value.</a:t>
          </a:r>
        </a:p>
      </dsp:txBody>
      <dsp:txXfrm>
        <a:off x="411480" y="1574460"/>
        <a:ext cx="7437147" cy="50184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7269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51299"/>
          <a:ext cx="7486055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The actual memory location of the argument is passed to the called method and the object or a copy of the object is not passed.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51299"/>
        <a:ext cx="7486055" cy="442800"/>
      </dsp:txXfrm>
    </dsp:sp>
    <dsp:sp modelId="{B6BC36D8-D5B0-4749-B56F-AC6C50C43627}">
      <dsp:nvSpPr>
        <dsp:cNvPr id="0" name=""/>
        <dsp:cNvSpPr/>
      </dsp:nvSpPr>
      <dsp:spPr>
        <a:xfrm>
          <a:off x="0" y="953099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1560506"/>
              <a:satOff val="-1946"/>
              <a:lumOff val="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731699"/>
          <a:ext cx="7486055" cy="442800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The called method can change the value of the argument passed to it.</a:t>
          </a:r>
        </a:p>
      </dsp:txBody>
      <dsp:txXfrm>
        <a:off x="411480" y="731699"/>
        <a:ext cx="7486055" cy="442800"/>
      </dsp:txXfrm>
    </dsp:sp>
    <dsp:sp modelId="{6C460B2E-B41F-4BE1-B515-98B1032B3945}">
      <dsp:nvSpPr>
        <dsp:cNvPr id="0" name=""/>
        <dsp:cNvSpPr/>
      </dsp:nvSpPr>
      <dsp:spPr>
        <a:xfrm>
          <a:off x="0" y="1633500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3121013"/>
              <a:satOff val="-3893"/>
              <a:lumOff val="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480" y="1412099"/>
          <a:ext cx="7437147" cy="44280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Variables of reference types such as objects are passed to the methods by reference.</a:t>
          </a:r>
        </a:p>
      </dsp:txBody>
      <dsp:txXfrm>
        <a:off x="411480" y="1412099"/>
        <a:ext cx="7437147" cy="442800"/>
      </dsp:txXfrm>
    </dsp:sp>
    <dsp:sp modelId="{653DF935-BC0F-4378-9252-3AEF6B16AE1D}">
      <dsp:nvSpPr>
        <dsp:cNvPr id="0" name=""/>
        <dsp:cNvSpPr/>
      </dsp:nvSpPr>
      <dsp:spPr>
        <a:xfrm>
          <a:off x="0" y="2313900"/>
          <a:ext cx="8229600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DAC77-7EA1-42E3-A0EE-C99B2E0AB61D}">
      <dsp:nvSpPr>
        <dsp:cNvPr id="0" name=""/>
        <dsp:cNvSpPr/>
      </dsp:nvSpPr>
      <dsp:spPr>
        <a:xfrm>
          <a:off x="411480" y="2092500"/>
          <a:ext cx="7437147" cy="44280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There are two references of the same object namely, argument reference variable and parameter reference variable.</a:t>
          </a:r>
        </a:p>
      </dsp:txBody>
      <dsp:txXfrm>
        <a:off x="411480" y="2092500"/>
        <a:ext cx="7437147" cy="44280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312599"/>
          <a:ext cx="8229600" cy="148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416560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Are the online or hard copy descriptions of the API that are primarily intended for the programmers.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API specification consists of all assertions for a proper implementation of the Java platform to ensure that the ‘write once, run anywhere’ feature of Java is retained.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>
        <a:off x="0" y="312599"/>
        <a:ext cx="8229600" cy="1480500"/>
      </dsp:txXfrm>
    </dsp:sp>
    <dsp:sp modelId="{944BAB04-7C51-4F32-B3D9-6B3BFE861060}">
      <dsp:nvSpPr>
        <dsp:cNvPr id="0" name=""/>
        <dsp:cNvSpPr/>
      </dsp:nvSpPr>
      <dsp:spPr>
        <a:xfrm>
          <a:off x="411480" y="17399"/>
          <a:ext cx="7486055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API documentation or API docs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17399"/>
        <a:ext cx="7486055" cy="590400"/>
      </dsp:txXfrm>
    </dsp:sp>
    <dsp:sp modelId="{B6BC36D8-D5B0-4749-B56F-AC6C50C43627}">
      <dsp:nvSpPr>
        <dsp:cNvPr id="0" name=""/>
        <dsp:cNvSpPr/>
      </dsp:nvSpPr>
      <dsp:spPr>
        <a:xfrm>
          <a:off x="0" y="2196300"/>
          <a:ext cx="8229600" cy="1291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416560" rIns="6387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Are special comments in the Java source code.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Are written within the /** … */ delimiters.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Are processed by the </a:t>
          </a:r>
          <a:r>
            <a:rPr lang="en-IN" sz="1600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tool for generating the API docs.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>
        <a:off x="0" y="2196300"/>
        <a:ext cx="8229600" cy="1291500"/>
      </dsp:txXfrm>
    </dsp:sp>
    <dsp:sp modelId="{0BC5C34C-6965-41B3-8AB2-EFFE6BA44191}">
      <dsp:nvSpPr>
        <dsp:cNvPr id="0" name=""/>
        <dsp:cNvSpPr/>
      </dsp:nvSpPr>
      <dsp:spPr>
        <a:xfrm>
          <a:off x="411480" y="1901100"/>
          <a:ext cx="7486055" cy="59040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b="1" kern="1200" dirty="0" smtClean="0">
              <a:latin typeface="Calibri" pitchFamily="34" charset="0"/>
              <a:cs typeface="Calibri" pitchFamily="34" charset="0"/>
            </a:rPr>
            <a:t>Documentation </a:t>
          </a:r>
          <a:r>
            <a:rPr lang="fr-FR" sz="1600" b="1" kern="1200" dirty="0" err="1" smtClean="0">
              <a:latin typeface="Calibri" pitchFamily="34" charset="0"/>
              <a:cs typeface="Calibri" pitchFamily="34" charset="0"/>
            </a:rPr>
            <a:t>comments</a:t>
          </a:r>
          <a:r>
            <a:rPr lang="fr-FR" sz="1600" b="1" kern="1200" dirty="0" smtClean="0">
              <a:latin typeface="Calibri" pitchFamily="34" charset="0"/>
              <a:cs typeface="Calibri" pitchFamily="34" charset="0"/>
            </a:rPr>
            <a:t> or doc </a:t>
          </a:r>
          <a:r>
            <a:rPr lang="fr-FR" sz="1600" b="1" kern="1200" dirty="0" err="1" smtClean="0">
              <a:latin typeface="Calibri" pitchFamily="34" charset="0"/>
              <a:cs typeface="Calibri" pitchFamily="34" charset="0"/>
            </a:rPr>
            <a:t>comments</a:t>
          </a:r>
          <a:endParaRPr lang="en-IN" sz="1600" b="1" kern="1200" dirty="0" smtClean="0">
            <a:latin typeface="Calibri" pitchFamily="34" charset="0"/>
            <a:cs typeface="Calibri" pitchFamily="34" charset="0"/>
          </a:endParaRPr>
        </a:p>
      </dsp:txBody>
      <dsp:txXfrm>
        <a:off x="411480" y="1901100"/>
        <a:ext cx="7486055" cy="59040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794F34-CF38-4878-8BA7-B0E44BC4E8BE}">
      <dsp:nvSpPr>
        <dsp:cNvPr id="0" name=""/>
        <dsp:cNvSpPr/>
      </dsp:nvSpPr>
      <dsp:spPr>
        <a:xfrm>
          <a:off x="0" y="266819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4BAB04-7C51-4F32-B3D9-6B3BFE861060}">
      <dsp:nvSpPr>
        <dsp:cNvPr id="0" name=""/>
        <dsp:cNvSpPr/>
      </dsp:nvSpPr>
      <dsp:spPr>
        <a:xfrm>
          <a:off x="411480" y="74939"/>
          <a:ext cx="7486055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Java source code files (</a:t>
          </a:r>
          <a:r>
            <a:rPr lang="en-IN" sz="1400" b="0" kern="1200" dirty="0" smtClean="0">
              <a:latin typeface="Courier New" pitchFamily="49" charset="0"/>
              <a:cs typeface="Courier New" pitchFamily="49" charset="0"/>
            </a:rPr>
            <a:t>.java</a:t>
          </a: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) which consist of the field, class, constructor, method, and interface comments.</a:t>
          </a:r>
          <a:endParaRPr lang="en-IN" sz="1400" b="1" kern="1200" dirty="0">
            <a:latin typeface="Calibri" pitchFamily="34" charset="0"/>
            <a:cs typeface="Calibri" pitchFamily="34" charset="0"/>
          </a:endParaRPr>
        </a:p>
      </dsp:txBody>
      <dsp:txXfrm>
        <a:off x="411480" y="74939"/>
        <a:ext cx="7486055" cy="383760"/>
      </dsp:txXfrm>
    </dsp:sp>
    <dsp:sp modelId="{B6BC36D8-D5B0-4749-B56F-AC6C50C43627}">
      <dsp:nvSpPr>
        <dsp:cNvPr id="0" name=""/>
        <dsp:cNvSpPr/>
      </dsp:nvSpPr>
      <dsp:spPr>
        <a:xfrm>
          <a:off x="0" y="856499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C5C34C-6965-41B3-8AB2-EFFE6BA44191}">
      <dsp:nvSpPr>
        <dsp:cNvPr id="0" name=""/>
        <dsp:cNvSpPr/>
      </dsp:nvSpPr>
      <dsp:spPr>
        <a:xfrm>
          <a:off x="411480" y="664619"/>
          <a:ext cx="7486055" cy="383760"/>
        </a:xfrm>
        <a:prstGeom prst="roundRect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Package comment files that consist of package comments.</a:t>
          </a:r>
        </a:p>
      </dsp:txBody>
      <dsp:txXfrm>
        <a:off x="411480" y="664619"/>
        <a:ext cx="7486055" cy="383760"/>
      </dsp:txXfrm>
    </dsp:sp>
    <dsp:sp modelId="{6C460B2E-B41F-4BE1-B515-98B1032B3945}">
      <dsp:nvSpPr>
        <dsp:cNvPr id="0" name=""/>
        <dsp:cNvSpPr/>
      </dsp:nvSpPr>
      <dsp:spPr>
        <a:xfrm>
          <a:off x="0" y="1446180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92616B-573E-402D-8DA0-86C7108371DC}">
      <dsp:nvSpPr>
        <dsp:cNvPr id="0" name=""/>
        <dsp:cNvSpPr/>
      </dsp:nvSpPr>
      <dsp:spPr>
        <a:xfrm>
          <a:off x="411480" y="1254300"/>
          <a:ext cx="7437147" cy="383760"/>
        </a:xfrm>
        <a:prstGeom prst="roundRect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Overview comment files that contain comments about set of packages.</a:t>
          </a:r>
        </a:p>
      </dsp:txBody>
      <dsp:txXfrm>
        <a:off x="411480" y="1254300"/>
        <a:ext cx="7437147" cy="383760"/>
      </dsp:txXfrm>
    </dsp:sp>
    <dsp:sp modelId="{DD042242-238F-4E32-8D4E-C4192F8A9F0B}">
      <dsp:nvSpPr>
        <dsp:cNvPr id="0" name=""/>
        <dsp:cNvSpPr/>
      </dsp:nvSpPr>
      <dsp:spPr>
        <a:xfrm>
          <a:off x="0" y="2035860"/>
          <a:ext cx="8229600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A25B7-8790-4764-8CEA-2354BABEF059}">
      <dsp:nvSpPr>
        <dsp:cNvPr id="0" name=""/>
        <dsp:cNvSpPr/>
      </dsp:nvSpPr>
      <dsp:spPr>
        <a:xfrm>
          <a:off x="411480" y="1843980"/>
          <a:ext cx="7437147" cy="38376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b="1" kern="1200" dirty="0" smtClean="0">
              <a:latin typeface="Calibri" pitchFamily="34" charset="0"/>
              <a:cs typeface="Calibri" pitchFamily="34" charset="0"/>
            </a:rPr>
            <a:t>Miscellaneous files that are unprocessed such as images, class files, sample source codes, and any other file that is referenced from the previous files.</a:t>
          </a:r>
        </a:p>
      </dsp:txBody>
      <dsp:txXfrm>
        <a:off x="411480" y="1843980"/>
        <a:ext cx="7437147" cy="38376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2273" y="123362"/>
          <a:ext cx="815153" cy="57060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2273" y="123362"/>
        <a:ext cx="815153" cy="570607"/>
      </dsp:txXfrm>
    </dsp:sp>
    <dsp:sp modelId="{BEBA01B6-5951-44BE-9030-3C2626CDD713}">
      <dsp:nvSpPr>
        <dsp:cNvPr id="0" name=""/>
        <dsp:cNvSpPr/>
      </dsp:nvSpPr>
      <dsp:spPr>
        <a:xfrm rot="5400000">
          <a:off x="4020739" y="-3449042"/>
          <a:ext cx="530128" cy="743039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Open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Calculator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class created earlier.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0739" y="-3449042"/>
        <a:ext cx="530128" cy="7430392"/>
      </dsp:txXfrm>
    </dsp:sp>
    <dsp:sp modelId="{1166A8A4-1813-4D44-9BFB-92CDEBDAD00B}">
      <dsp:nvSpPr>
        <dsp:cNvPr id="0" name=""/>
        <dsp:cNvSpPr/>
      </dsp:nvSpPr>
      <dsp:spPr>
        <a:xfrm rot="5400000">
          <a:off x="-122273" y="601429"/>
          <a:ext cx="815153" cy="57060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2273" y="601429"/>
        <a:ext cx="815153" cy="570607"/>
      </dsp:txXfrm>
    </dsp:sp>
    <dsp:sp modelId="{127813E7-74B9-4DA5-84E0-D6A5D3831C71}">
      <dsp:nvSpPr>
        <dsp:cNvPr id="0" name=""/>
        <dsp:cNvSpPr/>
      </dsp:nvSpPr>
      <dsp:spPr>
        <a:xfrm rot="5400000">
          <a:off x="4020878" y="-2971114"/>
          <a:ext cx="529849" cy="743039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Open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widow by clicking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Window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kern="1200" dirty="0" smtClean="0">
              <a:latin typeface="Calibri" pitchFamily="34" charset="0"/>
              <a:cs typeface="Calibri" pitchFamily="34" charset="0"/>
            </a:rPr>
            <a:t>Other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0878" y="-2971114"/>
        <a:ext cx="529849" cy="7430392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5484" y="126302"/>
          <a:ext cx="836563" cy="58559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IN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5484" y="126302"/>
        <a:ext cx="836563" cy="585594"/>
      </dsp:txXfrm>
    </dsp:sp>
    <dsp:sp modelId="{BEBA01B6-5951-44BE-9030-3C2626CDD713}">
      <dsp:nvSpPr>
        <dsp:cNvPr id="0" name=""/>
        <dsp:cNvSpPr/>
      </dsp:nvSpPr>
      <dsp:spPr>
        <a:xfrm rot="5400000">
          <a:off x="4021271" y="-3434858"/>
          <a:ext cx="544052" cy="741540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>
              <a:latin typeface="Calibri" pitchFamily="34" charset="0"/>
              <a:cs typeface="Calibri" pitchFamily="34" charset="0"/>
            </a:rPr>
            <a:t>Select the </a:t>
          </a:r>
          <a:r>
            <a:rPr lang="en-IN" sz="1600" kern="1200" dirty="0" err="1" smtClean="0">
              <a:latin typeface="Courier New" pitchFamily="49" charset="0"/>
              <a:cs typeface="Courier New" pitchFamily="49" charset="0"/>
            </a:rPr>
            <a:t>println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 of </a:t>
          </a:r>
          <a:r>
            <a:rPr lang="en-IN" sz="1600" kern="1200" dirty="0" err="1" smtClean="0">
              <a:latin typeface="Courier New" pitchFamily="49" charset="0"/>
              <a:cs typeface="Courier New" pitchFamily="49" charset="0"/>
            </a:rPr>
            <a:t>System.out.println</a:t>
          </a:r>
          <a:r>
            <a:rPr lang="en-IN" sz="1600" kern="1200" dirty="0" smtClean="0">
              <a:latin typeface="Courier New" pitchFamily="49" charset="0"/>
              <a:cs typeface="Courier New" pitchFamily="49" charset="0"/>
            </a:rPr>
            <a:t>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statement of the </a:t>
          </a:r>
          <a:r>
            <a:rPr lang="en-IN" sz="1600" b="1" kern="1200" dirty="0" smtClean="0">
              <a:latin typeface="Courier New" pitchFamily="49" charset="0"/>
              <a:cs typeface="Courier New" pitchFamily="49" charset="0"/>
            </a:rPr>
            <a:t>add()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method and then, open the </a:t>
          </a:r>
          <a:r>
            <a:rPr lang="en-IN" sz="1600" b="1" kern="1200" dirty="0" err="1" smtClean="0">
              <a:latin typeface="Calibri" pitchFamily="34" charset="0"/>
              <a:cs typeface="Calibri" pitchFamily="34" charset="0"/>
            </a:rPr>
            <a:t>Javadoc</a:t>
          </a:r>
          <a:r>
            <a:rPr lang="en-IN" sz="1600" kern="1200" dirty="0" smtClean="0">
              <a:latin typeface="Calibri" pitchFamily="34" charset="0"/>
              <a:cs typeface="Calibri" pitchFamily="34" charset="0"/>
            </a:rPr>
            <a:t> window.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021271" y="-3434858"/>
        <a:ext cx="544052" cy="74154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4/11/2013</a:t>
            </a:fld>
            <a:endParaRPr lang="en-US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4/11/2013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QL session page.tif"/>
          <p:cNvPicPr>
            <a:picLocks noChangeAspect="1"/>
          </p:cNvPicPr>
          <p:nvPr userDrawn="1"/>
        </p:nvPicPr>
        <p:blipFill>
          <a:blip r:embed="rId2" cstate="print"/>
          <a:srcRect t="43057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3" cstate="print"/>
            <a:srcRect t="43057"/>
            <a:tile tx="0" ty="0" sx="100000" sy="100000" flip="none" algn="tl"/>
          </a:blipFill>
          <a:ln w="9525">
            <a:noFill/>
            <a:miter lim="800000"/>
            <a:headEnd/>
            <a:tailEnd/>
          </a:ln>
        </p:spPr>
      </p:pic>
      <p:sp>
        <p:nvSpPr>
          <p:cNvPr id="3" name="Title Placeholder 1"/>
          <p:cNvSpPr>
            <a:spLocks/>
          </p:cNvSpPr>
          <p:nvPr/>
        </p:nvSpPr>
        <p:spPr bwMode="auto">
          <a:xfrm>
            <a:off x="4114800" y="2501900"/>
            <a:ext cx="4648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defRPr/>
            </a:pPr>
            <a:endParaRPr lang="en-US" sz="4500" b="1">
              <a:solidFill>
                <a:srgbClr val="FFCC00"/>
              </a:solidFill>
              <a:latin typeface="Calibri" pitchFamily="34" charset="0"/>
            </a:endParaRPr>
          </a:p>
        </p:txBody>
      </p:sp>
      <p:sp>
        <p:nvSpPr>
          <p:cNvPr id="4" name="Text Box 10"/>
          <p:cNvSpPr txBox="1">
            <a:spLocks noChangeArrowheads="1"/>
          </p:cNvSpPr>
          <p:nvPr userDrawn="1"/>
        </p:nvSpPr>
        <p:spPr bwMode="auto">
          <a:xfrm>
            <a:off x="4191000" y="2438400"/>
            <a:ext cx="44196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ct val="100000"/>
              </a:lnSpc>
              <a:defRPr/>
            </a:pPr>
            <a:endParaRPr lang="en-US" sz="400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133600" y="1828800"/>
            <a:ext cx="2514600" cy="505075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3600" b="1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Session: 7</a:t>
            </a:r>
            <a:endParaRPr lang="en-US" sz="3600" b="1" spc="50" dirty="0">
              <a:ln w="12700" cmpd="sng">
                <a:solidFill>
                  <a:schemeClr val="accent6">
                    <a:lumMod val="40000"/>
                    <a:lumOff val="6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Calibri" pitchFamily="34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6858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sz="4800" b="1" cap="none" spc="0" dirty="0" smtClean="0">
                <a:ln>
                  <a:noFill/>
                </a:ln>
                <a:solidFill>
                  <a:srgbClr val="82302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Fundamentals of Java</a:t>
            </a:r>
            <a:endParaRPr lang="en-US" sz="4800" b="1" cap="none" spc="0" dirty="0">
              <a:ln>
                <a:noFill/>
              </a:ln>
              <a:solidFill>
                <a:srgbClr val="82302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 userDrawn="1"/>
        </p:nvSpPr>
        <p:spPr bwMode="auto">
          <a:xfrm>
            <a:off x="2590800" y="2590800"/>
            <a:ext cx="633730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400" b="1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Methods and Access </a:t>
            </a:r>
            <a:r>
              <a:rPr lang="en-US" sz="4400" b="1" spc="50" dirty="0" err="1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Specifiers</a:t>
            </a:r>
            <a:endParaRPr lang="en-US" sz="4400" b="1" spc="50" dirty="0" smtClean="0">
              <a:ln w="12700" cmpd="sng">
                <a:solidFill>
                  <a:schemeClr val="accent6">
                    <a:lumMod val="40000"/>
                    <a:lumOff val="6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Calibri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973735"/>
              </a:buClr>
              <a:defRPr>
                <a:latin typeface="Calibri" pitchFamily="34" charset="0"/>
              </a:defRPr>
            </a:lvl1pPr>
            <a:lvl2pPr>
              <a:buClr>
                <a:srgbClr val="85312F"/>
              </a:buClr>
              <a:defRPr>
                <a:latin typeface="Calibri" pitchFamily="34" charset="0"/>
              </a:defRPr>
            </a:lvl2pPr>
            <a:lvl3pPr>
              <a:buClr>
                <a:srgbClr val="85312F"/>
              </a:buClr>
              <a:defRPr>
                <a:latin typeface="Calibri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3314" name="Picture 2" descr="\\priyankag\Demos\Java_Logo.png"/>
          <p:cNvPicPr>
            <a:picLocks noChangeAspect="1" noChangeArrowheads="1"/>
          </p:cNvPicPr>
          <p:nvPr userDrawn="1"/>
        </p:nvPicPr>
        <p:blipFill>
          <a:blip r:embed="rId2" cstate="print"/>
          <a:srcRect b="25494"/>
          <a:stretch>
            <a:fillRect/>
          </a:stretch>
        </p:blipFill>
        <p:spPr bwMode="auto">
          <a:xfrm>
            <a:off x="8305800" y="0"/>
            <a:ext cx="554621" cy="768700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>
          <a:xfrm>
            <a:off x="0" y="6781800"/>
            <a:ext cx="9144000" cy="76200"/>
          </a:xfrm>
          <a:prstGeom prst="rect">
            <a:avLst/>
          </a:prstGeom>
          <a:solidFill>
            <a:schemeClr val="accent2">
              <a:lumMod val="50000"/>
            </a:schemeClr>
          </a:soli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Methods and Access </a:t>
            </a:r>
            <a:r>
              <a:rPr lang="en-US" dirty="0" err="1" smtClean="0"/>
              <a:t>Specifiers</a:t>
            </a:r>
            <a:r>
              <a:rPr lang="en-US" dirty="0" smtClean="0"/>
              <a:t>/Session 7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comments" Target="../comments/comment1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1.tiff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12" Type="http://schemas.openxmlformats.org/officeDocument/2006/relationships/image" Target="../media/image13.tiff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14.tiff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7" Type="http://schemas.openxmlformats.org/officeDocument/2006/relationships/image" Target="../media/image15.tiff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6.tiff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17.tiff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4-7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304800" y="762000"/>
            <a:ext cx="8610600" cy="646331"/>
          </a:xfrm>
        </p:spPr>
        <p:txBody>
          <a:bodyPr>
            <a:spAutoFit/>
          </a:bodyPr>
          <a:lstStyle/>
          <a:p>
            <a:pPr>
              <a:defRPr/>
            </a:pPr>
            <a:r>
              <a:rPr lang="en-IN" sz="1800" dirty="0" smtClean="0"/>
              <a:t>Consider the project </a:t>
            </a:r>
            <a:r>
              <a:rPr lang="en-IN" sz="1800" b="1" dirty="0" smtClean="0">
                <a:latin typeface="Courier New" pitchFamily="49" charset="0"/>
                <a:cs typeface="Courier New" pitchFamily="49" charset="0"/>
              </a:rPr>
              <a:t>Session7</a:t>
            </a:r>
            <a:r>
              <a:rPr lang="en-IN" sz="1800" dirty="0" smtClean="0"/>
              <a:t> created in the </a:t>
            </a:r>
            <a:r>
              <a:rPr lang="en-IN" sz="1800" dirty="0" err="1" smtClean="0"/>
              <a:t>NetBeans</a:t>
            </a:r>
            <a:r>
              <a:rPr lang="en-IN" sz="1800" dirty="0" smtClean="0"/>
              <a:t> IDE as shown in the following  figure:</a:t>
            </a:r>
            <a:endParaRPr lang="en-US" sz="1800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5715000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project consists of a package named </a:t>
            </a:r>
            <a:r>
              <a:rPr lang="en-IN" sz="1800" b="1" dirty="0" smtClean="0">
                <a:cs typeface="Courier New" pitchFamily="49" charset="0"/>
              </a:rPr>
              <a:t>session7</a:t>
            </a:r>
            <a:r>
              <a:rPr lang="en-IN" sz="1800" dirty="0" smtClean="0">
                <a:latin typeface="Calibri" pitchFamily="34" charset="0"/>
              </a:rPr>
              <a:t> with the </a:t>
            </a:r>
            <a:r>
              <a:rPr lang="en-IN" sz="1800" b="1" dirty="0" smtClean="0">
                <a:cs typeface="Courier New" pitchFamily="49" charset="0"/>
              </a:rPr>
              <a:t>Calculator</a:t>
            </a:r>
            <a:r>
              <a:rPr lang="en-IN" sz="1800" dirty="0" smtClean="0">
                <a:latin typeface="Calibri" pitchFamily="34" charset="0"/>
              </a:rPr>
              <a:t> class that has the </a:t>
            </a:r>
            <a:r>
              <a:rPr lang="en-IN" sz="1800" b="1" dirty="0" smtClean="0">
                <a:cs typeface="Courier New" pitchFamily="49" charset="0"/>
              </a:rPr>
              <a:t>main()</a:t>
            </a:r>
            <a:r>
              <a:rPr lang="en-IN" sz="1800" dirty="0" smtClean="0">
                <a:latin typeface="Calibri" pitchFamily="34" charset="0"/>
              </a:rPr>
              <a:t> method.</a:t>
            </a:r>
          </a:p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Several methods for mathematical operations can be added to the class.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8" name="Picture 7" descr="Figure 7.2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1371600"/>
            <a:ext cx="7010400" cy="4400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5-7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an example of creation and invocation of methods: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1371600"/>
            <a:ext cx="8077200" cy="515525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 </a:t>
            </a:r>
          </a:p>
          <a:p>
            <a:pPr marL="228600"/>
            <a:r>
              <a:rPr lang="en-IN" dirty="0" smtClean="0"/>
              <a:t>public class Calculator { </a:t>
            </a:r>
          </a:p>
          <a:p>
            <a:pPr marL="228600"/>
            <a:r>
              <a:rPr lang="en-IN" dirty="0" smtClean="0"/>
              <a:t>// Method to add two integers </a:t>
            </a:r>
          </a:p>
          <a:p>
            <a:pPr marL="228600"/>
            <a:r>
              <a:rPr lang="en-IN" dirty="0" smtClean="0"/>
              <a:t>public void add(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num2) { </a:t>
            </a:r>
          </a:p>
          <a:p>
            <a:pPr marL="457200"/>
            <a:r>
              <a:rPr lang="en-IN" dirty="0" err="1" smtClean="0"/>
              <a:t>int</a:t>
            </a:r>
            <a:r>
              <a:rPr lang="en-IN" dirty="0" smtClean="0"/>
              <a:t> num3; </a:t>
            </a:r>
          </a:p>
          <a:p>
            <a:pPr marL="457200"/>
            <a:r>
              <a:rPr lang="en-IN" dirty="0" smtClean="0"/>
              <a:t>num3 = num1 + num2; </a:t>
            </a:r>
          </a:p>
          <a:p>
            <a:pPr marL="2286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 + num3); </a:t>
            </a:r>
          </a:p>
          <a:p>
            <a:pPr marL="228600"/>
            <a:r>
              <a:rPr lang="en-IN" dirty="0" smtClean="0"/>
              <a:t>} </a:t>
            </a:r>
          </a:p>
          <a:p>
            <a:pPr marL="228600"/>
            <a:r>
              <a:rPr lang="en-IN" dirty="0" smtClean="0"/>
              <a:t>// Method to subtract two integers </a:t>
            </a:r>
          </a:p>
          <a:p>
            <a:pPr marL="228600"/>
            <a:r>
              <a:rPr lang="en-IN" dirty="0" smtClean="0"/>
              <a:t>public void sub(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num2) { </a:t>
            </a:r>
          </a:p>
          <a:p>
            <a:pPr marL="457200"/>
            <a:r>
              <a:rPr lang="en-IN" dirty="0" err="1" smtClean="0"/>
              <a:t>int</a:t>
            </a:r>
            <a:r>
              <a:rPr lang="en-IN" dirty="0" smtClean="0"/>
              <a:t> num3; </a:t>
            </a:r>
          </a:p>
          <a:p>
            <a:pPr marL="457200"/>
            <a:r>
              <a:rPr lang="en-IN" dirty="0" smtClean="0"/>
              <a:t>num3 = num1 - num2; 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subtraction is “ + num3); </a:t>
            </a:r>
          </a:p>
          <a:p>
            <a:pPr marL="228600"/>
            <a:r>
              <a:rPr lang="en-IN" dirty="0" smtClean="0"/>
              <a:t>} </a:t>
            </a:r>
          </a:p>
          <a:p>
            <a:pPr marL="228600"/>
            <a:r>
              <a:rPr lang="en-IN" dirty="0" smtClean="0"/>
              <a:t>// Method to multiply two integers </a:t>
            </a:r>
          </a:p>
          <a:p>
            <a:pPr marL="228600"/>
            <a:r>
              <a:rPr lang="pt-BR" dirty="0" smtClean="0"/>
              <a:t>public void mul(int num1, int num2) { </a:t>
            </a:r>
          </a:p>
          <a:p>
            <a:pPr marL="457200">
              <a:tabLst>
                <a:tab pos="406400" algn="l"/>
              </a:tabLst>
            </a:pPr>
            <a:r>
              <a:rPr lang="en-IN" dirty="0" err="1" smtClean="0"/>
              <a:t>int</a:t>
            </a:r>
            <a:r>
              <a:rPr lang="en-IN" dirty="0" smtClean="0"/>
              <a:t> num3; </a:t>
            </a:r>
          </a:p>
          <a:p>
            <a:pPr marL="457200">
              <a:tabLst>
                <a:tab pos="406400" algn="l"/>
              </a:tabLst>
            </a:pPr>
            <a:r>
              <a:rPr lang="en-IN" dirty="0" smtClean="0"/>
              <a:t>num3 = num1 * num2; </a:t>
            </a:r>
          </a:p>
          <a:p>
            <a:pPr marL="457200">
              <a:tabLst>
                <a:tab pos="406400" algn="l"/>
              </a:tabLst>
            </a:pPr>
            <a:r>
              <a:rPr lang="en-IN" dirty="0" err="1" smtClean="0"/>
              <a:t>System.out.println</a:t>
            </a:r>
            <a:r>
              <a:rPr lang="en-IN" dirty="0" smtClean="0"/>
              <a:t>(“Result after multiplication is “ + num3); </a:t>
            </a:r>
          </a:p>
          <a:p>
            <a:pPr marL="228600"/>
            <a:r>
              <a:rPr lang="en-IN" dirty="0" smtClean="0"/>
              <a:t>}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6-7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1014381"/>
            <a:ext cx="8077200" cy="46543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IN" dirty="0" smtClean="0"/>
              <a:t>// Method to divide two integers</a:t>
            </a:r>
          </a:p>
          <a:p>
            <a:pPr marL="228600"/>
            <a:r>
              <a:rPr lang="en-IN" dirty="0" smtClean="0"/>
              <a:t>public void div(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num2) {</a:t>
            </a:r>
          </a:p>
          <a:p>
            <a:pPr marL="457200"/>
            <a:r>
              <a:rPr lang="en-IN" dirty="0" err="1" smtClean="0"/>
              <a:t>int</a:t>
            </a:r>
            <a:r>
              <a:rPr lang="en-IN" dirty="0" smtClean="0"/>
              <a:t> num3;</a:t>
            </a:r>
          </a:p>
          <a:p>
            <a:pPr marL="457200"/>
            <a:r>
              <a:rPr lang="en-IN" dirty="0" smtClean="0"/>
              <a:t>num3 = num1 / num2;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division is “ + num3);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args</a:t>
            </a:r>
            <a:r>
              <a:rPr lang="en-IN" dirty="0" smtClean="0"/>
              <a:t> the command line arguments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457200"/>
            <a:r>
              <a:rPr lang="en-IN" dirty="0" smtClean="0"/>
              <a:t>// Instantiate the Calculator class</a:t>
            </a:r>
          </a:p>
          <a:p>
            <a:pPr marL="457200"/>
            <a:r>
              <a:rPr lang="en-IN" dirty="0" smtClean="0"/>
              <a:t>Calculator </a:t>
            </a:r>
            <a:r>
              <a:rPr lang="en-IN" dirty="0" err="1" smtClean="0"/>
              <a:t>objCalc</a:t>
            </a:r>
            <a:r>
              <a:rPr lang="en-IN" dirty="0" smtClean="0"/>
              <a:t> = new Calculator();</a:t>
            </a:r>
          </a:p>
          <a:p>
            <a:pPr marL="457200"/>
            <a:r>
              <a:rPr lang="en-IN" dirty="0" smtClean="0"/>
              <a:t>// Invoke the methods with appropriate arguments</a:t>
            </a:r>
          </a:p>
          <a:p>
            <a:pPr marL="457200"/>
            <a:r>
              <a:rPr lang="en-IN" dirty="0" err="1" smtClean="0"/>
              <a:t>objCalc.add</a:t>
            </a:r>
            <a:r>
              <a:rPr lang="en-IN" dirty="0" smtClean="0"/>
              <a:t>(3, 4);</a:t>
            </a:r>
          </a:p>
          <a:p>
            <a:pPr marL="457200"/>
            <a:r>
              <a:rPr lang="en-IN" dirty="0" smtClean="0"/>
              <a:t>objCalc.mul(3, 4);</a:t>
            </a:r>
          </a:p>
          <a:p>
            <a:pPr marL="228600"/>
            <a:r>
              <a:rPr lang="en-IN" dirty="0" smtClean="0"/>
              <a:t> }</a:t>
            </a:r>
          </a:p>
          <a:p>
            <a:pPr marL="228600"/>
            <a:r>
              <a:rPr lang="en-IN" dirty="0" smtClean="0"/>
              <a:t>} 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7-7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22674"/>
            <a:ext cx="8610600" cy="22529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Class </a:t>
            </a:r>
            <a:r>
              <a:rPr lang="en-IN" sz="1800" b="1" dirty="0" smtClean="0">
                <a:cs typeface="Courier New" pitchFamily="49" charset="0"/>
              </a:rPr>
              <a:t>Calculator</a:t>
            </a:r>
            <a:r>
              <a:rPr lang="en-IN" sz="1800" dirty="0" smtClean="0">
                <a:latin typeface="Calibri" pitchFamily="34" charset="0"/>
              </a:rPr>
              <a:t> consists of methods such as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b="1" dirty="0" smtClean="0">
                <a:cs typeface="Courier New" pitchFamily="49" charset="0"/>
              </a:rPr>
              <a:t>sub()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b="1" dirty="0" err="1" smtClean="0">
                <a:cs typeface="Courier New" pitchFamily="49" charset="0"/>
              </a:rPr>
              <a:t>mul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, and </a:t>
            </a:r>
            <a:r>
              <a:rPr lang="en-IN" sz="1800" b="1" dirty="0" smtClean="0">
                <a:cs typeface="Courier New" pitchFamily="49" charset="0"/>
              </a:rPr>
              <a:t>div()</a:t>
            </a:r>
            <a:r>
              <a:rPr lang="en-IN" sz="1800" dirty="0" smtClean="0">
                <a:latin typeface="Calibri" pitchFamily="34" charset="0"/>
              </a:rPr>
              <a:t> that are used to perform the respective operations. </a:t>
            </a:r>
          </a:p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Each method accepts two integers as parameters. </a:t>
            </a:r>
          </a:p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b="1" dirty="0" smtClean="0">
                <a:cs typeface="Courier New" pitchFamily="49" charset="0"/>
              </a:rPr>
              <a:t>main()</a:t>
            </a:r>
            <a:r>
              <a:rPr lang="en-IN" sz="1800" dirty="0" smtClean="0">
                <a:latin typeface="Calibri" pitchFamily="34" charset="0"/>
              </a:rPr>
              <a:t> method creates an object, </a:t>
            </a:r>
            <a:r>
              <a:rPr lang="en-IN" sz="1800" b="1" dirty="0" err="1" smtClean="0">
                <a:cs typeface="Courier New" pitchFamily="49" charset="0"/>
              </a:rPr>
              <a:t>objCalc</a:t>
            </a:r>
            <a:r>
              <a:rPr lang="en-IN" sz="1800" dirty="0" smtClean="0">
                <a:latin typeface="Calibri" pitchFamily="34" charset="0"/>
              </a:rPr>
              <a:t> of class </a:t>
            </a:r>
            <a:r>
              <a:rPr lang="en-IN" sz="1800" b="1" dirty="0" smtClean="0">
                <a:cs typeface="Courier New" pitchFamily="49" charset="0"/>
              </a:rPr>
              <a:t>Calculator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object </a:t>
            </a:r>
            <a:r>
              <a:rPr lang="en-IN" sz="1800" b="1" dirty="0" err="1" smtClean="0">
                <a:cs typeface="Courier New" pitchFamily="49" charset="0"/>
              </a:rPr>
              <a:t>objCalc</a:t>
            </a:r>
            <a:r>
              <a:rPr lang="en-IN" sz="1800" dirty="0" smtClean="0">
                <a:latin typeface="Calibri" pitchFamily="34" charset="0"/>
              </a:rPr>
              <a:t> uses the dot ‘</a:t>
            </a:r>
            <a:r>
              <a:rPr lang="en-IN" sz="1800" b="1" dirty="0" smtClean="0">
                <a:cs typeface="Courier New" pitchFamily="49" charset="0"/>
              </a:rPr>
              <a:t>.</a:t>
            </a:r>
            <a:r>
              <a:rPr lang="en-IN" sz="1800" dirty="0" smtClean="0">
                <a:latin typeface="Calibri" pitchFamily="34" charset="0"/>
              </a:rPr>
              <a:t>’ operator to invoke the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err="1" smtClean="0">
                <a:cs typeface="Courier New" pitchFamily="49" charset="0"/>
              </a:rPr>
              <a:t>mul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methods. </a:t>
            </a:r>
          </a:p>
          <a:p>
            <a:pPr marL="34290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program: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7" name="Picture 6" descr="Figure 7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33600" y="3276600"/>
            <a:ext cx="5023022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Passing and Returning Values from Methods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143000" y="990600"/>
          <a:ext cx="6781800" cy="129540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200400"/>
                <a:gridCol w="3581400"/>
              </a:tblGrid>
              <a:tr h="50144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Parameters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Arguments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793955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Parameters are the list of variables specified in a method declaration.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Arguments are the actual values that are passed to the method when it is invoked.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533400" y="2514600"/>
            <a:ext cx="8229600" cy="914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8" name="Rounded Rectangle 7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 a method is invoked, the type and order of arguments that are passed must match the type and order of parameters declared in the method.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3400" y="3581400"/>
            <a:ext cx="8229600" cy="914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1" name="Rounded Rectangle 10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 method can accept primitive data types such as </a:t>
              </a:r>
              <a:r>
                <a:rPr lang="en-US" sz="1800" dirty="0" err="1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int</a:t>
              </a: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float</a:t>
              </a: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double</a:t>
              </a: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, and so on as well as reference data types such as arrays and objects as a parameter.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3" name="Flowchart: Process 12"/>
          <p:cNvSpPr/>
          <p:nvPr/>
        </p:nvSpPr>
        <p:spPr>
          <a:xfrm>
            <a:off x="1143000" y="5029200"/>
            <a:ext cx="2057400" cy="762000"/>
          </a:xfrm>
          <a:prstGeom prst="flowChartProcess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latin typeface="Calibri" pitchFamily="34" charset="0"/>
                <a:cs typeface="Calibri" pitchFamily="34" charset="0"/>
              </a:rPr>
              <a:t>Arguments can be passed by</a:t>
            </a:r>
            <a:endParaRPr lang="en-US" sz="1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4" name="Explosion 1 13"/>
          <p:cNvSpPr/>
          <p:nvPr/>
        </p:nvSpPr>
        <p:spPr>
          <a:xfrm>
            <a:off x="4724400" y="4648200"/>
            <a:ext cx="1447800" cy="914400"/>
          </a:xfrm>
          <a:prstGeom prst="irregularSeal1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value</a:t>
            </a:r>
            <a:endParaRPr lang="en-US" sz="18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Explosion 1 15"/>
          <p:cNvSpPr/>
          <p:nvPr/>
        </p:nvSpPr>
        <p:spPr>
          <a:xfrm>
            <a:off x="4648200" y="5562600"/>
            <a:ext cx="2286000" cy="914400"/>
          </a:xfrm>
          <a:prstGeom prst="irregularSeal1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reference</a:t>
            </a:r>
            <a:endParaRPr lang="en-US" sz="18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Right Arrow 16"/>
          <p:cNvSpPr/>
          <p:nvPr/>
        </p:nvSpPr>
        <p:spPr>
          <a:xfrm rot="20476122">
            <a:off x="3352800" y="4953000"/>
            <a:ext cx="1143000" cy="457200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 rot="833432">
            <a:off x="3390966" y="5540714"/>
            <a:ext cx="1143000" cy="457200"/>
          </a:xfrm>
          <a:prstGeom prst="right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Passing Arguments by Value 1-2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962637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When arguments are passed by value it is known as call-by-value and it means that: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1419837"/>
          <a:ext cx="8229600" cy="228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793705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an example of passing arguments by value: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2000" y="4239237"/>
            <a:ext cx="8077200" cy="15519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</a:t>
            </a:r>
          </a:p>
          <a:p>
            <a:r>
              <a:rPr lang="en-IN" dirty="0" smtClean="0"/>
              <a:t>public class </a:t>
            </a:r>
            <a:r>
              <a:rPr lang="en-IN" dirty="0" err="1" smtClean="0"/>
              <a:t>PassByValue</a:t>
            </a:r>
            <a:r>
              <a:rPr lang="en-IN" dirty="0" smtClean="0"/>
              <a:t> {</a:t>
            </a:r>
          </a:p>
          <a:p>
            <a:pPr marL="266700"/>
            <a:r>
              <a:rPr lang="en-IN" dirty="0" smtClean="0"/>
              <a:t>// method accepting the argument by value</a:t>
            </a:r>
          </a:p>
          <a:p>
            <a:pPr marL="266700"/>
            <a:r>
              <a:rPr lang="en-IN" dirty="0" smtClean="0"/>
              <a:t>public void </a:t>
            </a:r>
            <a:r>
              <a:rPr lang="en-IN" dirty="0" err="1" smtClean="0"/>
              <a:t>setVal</a:t>
            </a:r>
            <a:r>
              <a:rPr lang="en-IN" dirty="0" smtClean="0"/>
              <a:t>(</a:t>
            </a:r>
            <a:r>
              <a:rPr lang="en-IN" dirty="0" err="1" smtClean="0"/>
              <a:t>int</a:t>
            </a:r>
            <a:r>
              <a:rPr lang="en-IN" dirty="0" smtClean="0"/>
              <a:t> num1) {</a:t>
            </a:r>
          </a:p>
          <a:p>
            <a:pPr marL="266700"/>
            <a:r>
              <a:rPr lang="en-IN" dirty="0" smtClean="0"/>
              <a:t>num1 = num1 + 10;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Passing Arguments by Value 2-2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077200" cy="28284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457200"/>
            <a:r>
              <a:rPr lang="en-IN" dirty="0" smtClean="0"/>
              <a:t>// Declare and initialize a local variable</a:t>
            </a:r>
          </a:p>
          <a:p>
            <a:pPr marL="457200"/>
            <a:r>
              <a:rPr lang="en-IN" dirty="0" err="1" smtClean="0"/>
              <a:t>int</a:t>
            </a:r>
            <a:r>
              <a:rPr lang="en-IN" dirty="0" smtClean="0"/>
              <a:t> num1 = 10;</a:t>
            </a:r>
          </a:p>
          <a:p>
            <a:pPr marL="457200"/>
            <a:r>
              <a:rPr lang="en-IN" dirty="0" smtClean="0"/>
              <a:t>// Instantiate the </a:t>
            </a:r>
            <a:r>
              <a:rPr lang="en-IN" dirty="0" err="1" smtClean="0"/>
              <a:t>PassByValue</a:t>
            </a:r>
            <a:r>
              <a:rPr lang="en-IN" dirty="0" smtClean="0"/>
              <a:t> class</a:t>
            </a:r>
          </a:p>
          <a:p>
            <a:pPr marL="457200"/>
            <a:r>
              <a:rPr lang="en-IN" dirty="0" err="1" smtClean="0"/>
              <a:t>PassByValue</a:t>
            </a:r>
            <a:r>
              <a:rPr lang="en-IN" dirty="0" smtClean="0"/>
              <a:t> </a:t>
            </a:r>
            <a:r>
              <a:rPr lang="en-IN" dirty="0" err="1" smtClean="0"/>
              <a:t>obj</a:t>
            </a:r>
            <a:r>
              <a:rPr lang="en-IN" dirty="0" smtClean="0"/>
              <a:t> = new </a:t>
            </a:r>
            <a:r>
              <a:rPr lang="en-IN" dirty="0" err="1" smtClean="0"/>
              <a:t>PassByValue</a:t>
            </a:r>
            <a:r>
              <a:rPr lang="en-IN" dirty="0" smtClean="0"/>
              <a:t>();</a:t>
            </a:r>
          </a:p>
          <a:p>
            <a:pPr marL="457200"/>
            <a:r>
              <a:rPr lang="en-IN" dirty="0" smtClean="0"/>
              <a:t>// Invoke the </a:t>
            </a:r>
            <a:r>
              <a:rPr lang="en-IN" dirty="0" err="1" smtClean="0"/>
              <a:t>setVal</a:t>
            </a:r>
            <a:r>
              <a:rPr lang="en-IN" dirty="0" smtClean="0"/>
              <a:t>() method with num1 as parameter</a:t>
            </a:r>
          </a:p>
          <a:p>
            <a:pPr marL="457200"/>
            <a:r>
              <a:rPr lang="en-IN" dirty="0" err="1" smtClean="0"/>
              <a:t>obj.setVal</a:t>
            </a:r>
            <a:r>
              <a:rPr lang="en-IN" dirty="0" smtClean="0"/>
              <a:t>(num1);</a:t>
            </a:r>
          </a:p>
          <a:p>
            <a:pPr marL="457200"/>
            <a:r>
              <a:rPr lang="en-IN" dirty="0" smtClean="0"/>
              <a:t>// Print num1 to check its value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(“Value of num1 after invoking </a:t>
            </a:r>
            <a:r>
              <a:rPr lang="en-IN" dirty="0" err="1" smtClean="0"/>
              <a:t>setVal</a:t>
            </a:r>
            <a:r>
              <a:rPr lang="en-IN" dirty="0" smtClean="0"/>
              <a:t> is “+ num1);</a:t>
            </a:r>
          </a:p>
          <a:p>
            <a:pPr marL="2286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7338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code: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5638800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Output shows that the value of </a:t>
            </a:r>
            <a:r>
              <a:rPr lang="en-IN" sz="1800" b="1" dirty="0" smtClean="0">
                <a:cs typeface="Courier New" pitchFamily="49" charset="0"/>
              </a:rPr>
              <a:t>num1</a:t>
            </a:r>
            <a:r>
              <a:rPr lang="en-IN" sz="1800" dirty="0" smtClean="0">
                <a:latin typeface="Calibri" pitchFamily="34" charset="0"/>
              </a:rPr>
              <a:t> is still </a:t>
            </a:r>
            <a:r>
              <a:rPr lang="en-IN" sz="1800" b="1" dirty="0" smtClean="0">
                <a:cs typeface="Courier New" pitchFamily="49" charset="0"/>
              </a:rPr>
              <a:t>10</a:t>
            </a:r>
            <a:r>
              <a:rPr lang="en-IN" sz="1800" dirty="0" smtClean="0">
                <a:latin typeface="Calibri" pitchFamily="34" charset="0"/>
              </a:rPr>
              <a:t> even after invoking </a:t>
            </a:r>
            <a:r>
              <a:rPr lang="en-IN" sz="1800" b="1" dirty="0" err="1" smtClean="0">
                <a:cs typeface="Courier New" pitchFamily="49" charset="0"/>
              </a:rPr>
              <a:t>setVal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when the value had been incremented.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because, </a:t>
            </a:r>
            <a:r>
              <a:rPr lang="en-IN" sz="1800" b="1" dirty="0" smtClean="0">
                <a:cs typeface="Courier New" pitchFamily="49" charset="0"/>
              </a:rPr>
              <a:t>num1</a:t>
            </a:r>
            <a:r>
              <a:rPr lang="en-IN" sz="1800" dirty="0" smtClean="0">
                <a:latin typeface="Calibri" pitchFamily="34" charset="0"/>
              </a:rPr>
              <a:t> was passed by value.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9" name="Picture 8" descr="Figure 7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199" y="4191000"/>
            <a:ext cx="5484421" cy="1295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Passing Arguments by Reference 1-3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When arguments are passed by reference it means that: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1219200"/>
          <a:ext cx="8229600" cy="274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9740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an example of passing arguments by reference: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2000" y="4391637"/>
            <a:ext cx="8077200" cy="181049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</a:t>
            </a:r>
          </a:p>
          <a:p>
            <a:r>
              <a:rPr lang="en-IN" dirty="0" smtClean="0"/>
              <a:t>class Circle{</a:t>
            </a:r>
          </a:p>
          <a:p>
            <a:pPr marL="266700"/>
            <a:r>
              <a:rPr lang="en-IN" dirty="0" smtClean="0"/>
              <a:t>// Method to retrieve value of PI</a:t>
            </a:r>
          </a:p>
          <a:p>
            <a:pPr marL="266700"/>
            <a:r>
              <a:rPr lang="en-IN" dirty="0" smtClean="0"/>
              <a:t>public double </a:t>
            </a:r>
            <a:r>
              <a:rPr lang="en-IN" dirty="0" err="1" smtClean="0"/>
              <a:t>getPI</a:t>
            </a:r>
            <a:r>
              <a:rPr lang="en-IN" dirty="0" smtClean="0"/>
              <a:t>(){</a:t>
            </a:r>
          </a:p>
          <a:p>
            <a:pPr marL="533400"/>
            <a:r>
              <a:rPr lang="en-IN" dirty="0" smtClean="0"/>
              <a:t>return 3.14;</a:t>
            </a:r>
          </a:p>
          <a:p>
            <a:pPr marL="2667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Passing Arguments by Reference 2-3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077200" cy="4638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// Define another class </a:t>
            </a:r>
            <a:r>
              <a:rPr lang="en-IN" dirty="0" err="1" smtClean="0"/>
              <a:t>PassByRef</a:t>
            </a:r>
            <a:endParaRPr lang="en-IN" dirty="0" smtClean="0"/>
          </a:p>
          <a:p>
            <a:r>
              <a:rPr lang="en-IN" dirty="0" smtClean="0"/>
              <a:t>public class </a:t>
            </a:r>
            <a:r>
              <a:rPr lang="en-IN" dirty="0" err="1" smtClean="0"/>
              <a:t>PassByRef</a:t>
            </a:r>
            <a:r>
              <a:rPr lang="en-IN" dirty="0" smtClean="0"/>
              <a:t>{</a:t>
            </a:r>
          </a:p>
          <a:p>
            <a:pPr marL="266700"/>
            <a:r>
              <a:rPr lang="en-IN" dirty="0" smtClean="0"/>
              <a:t>// Method to calculate area of a circle that</a:t>
            </a:r>
          </a:p>
          <a:p>
            <a:pPr marL="266700"/>
            <a:r>
              <a:rPr lang="en-IN" dirty="0" smtClean="0"/>
              <a:t>// takes the object of class Circle as a parameter</a:t>
            </a:r>
          </a:p>
          <a:p>
            <a:pPr marL="266700"/>
            <a:r>
              <a:rPr lang="en-IN" dirty="0" smtClean="0"/>
              <a:t>public void </a:t>
            </a:r>
            <a:r>
              <a:rPr lang="en-IN" dirty="0" err="1" smtClean="0"/>
              <a:t>calcArea</a:t>
            </a:r>
            <a:r>
              <a:rPr lang="en-IN" dirty="0" smtClean="0"/>
              <a:t>(Circle </a:t>
            </a:r>
            <a:r>
              <a:rPr lang="en-IN" dirty="0" err="1" smtClean="0"/>
              <a:t>objPi</a:t>
            </a:r>
            <a:r>
              <a:rPr lang="en-IN" dirty="0" smtClean="0"/>
              <a:t>, double </a:t>
            </a:r>
            <a:r>
              <a:rPr lang="en-IN" dirty="0" err="1" smtClean="0"/>
              <a:t>rad</a:t>
            </a:r>
            <a:r>
              <a:rPr lang="en-IN" dirty="0" smtClean="0"/>
              <a:t>){</a:t>
            </a:r>
          </a:p>
          <a:p>
            <a:pPr marL="457200"/>
            <a:r>
              <a:rPr lang="en-IN" dirty="0" smtClean="0"/>
              <a:t>// Use </a:t>
            </a:r>
            <a:r>
              <a:rPr lang="en-IN" dirty="0" err="1" smtClean="0"/>
              <a:t>getPI</a:t>
            </a:r>
            <a:r>
              <a:rPr lang="en-IN" dirty="0" smtClean="0"/>
              <a:t>() method to retrieve the value of PI</a:t>
            </a:r>
          </a:p>
          <a:p>
            <a:pPr marL="457200"/>
            <a:r>
              <a:rPr lang="en-IN" dirty="0" smtClean="0"/>
              <a:t>double area= </a:t>
            </a:r>
            <a:r>
              <a:rPr lang="en-IN" dirty="0" err="1" smtClean="0"/>
              <a:t>objPi.getPI</a:t>
            </a:r>
            <a:r>
              <a:rPr lang="en-IN" dirty="0" smtClean="0"/>
              <a:t>() * </a:t>
            </a:r>
            <a:r>
              <a:rPr lang="en-IN" dirty="0" err="1" smtClean="0"/>
              <a:t>rad</a:t>
            </a:r>
            <a:r>
              <a:rPr lang="en-IN" dirty="0" smtClean="0"/>
              <a:t> * </a:t>
            </a:r>
            <a:r>
              <a:rPr lang="en-IN" dirty="0" err="1" smtClean="0"/>
              <a:t>rad</a:t>
            </a:r>
            <a:r>
              <a:rPr lang="en-IN" dirty="0" smtClean="0"/>
              <a:t>;</a:t>
            </a:r>
          </a:p>
          <a:p>
            <a:pPr marL="457200"/>
            <a:r>
              <a:rPr lang="en-IN" dirty="0" smtClean="0"/>
              <a:t>// Print the value of area of circle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(“Area of the circle is “+ area);</a:t>
            </a:r>
          </a:p>
          <a:p>
            <a:r>
              <a:rPr lang="en-IN" dirty="0" smtClean="0"/>
              <a:t>  }</a:t>
            </a:r>
          </a:p>
          <a:p>
            <a:pPr marL="2286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){</a:t>
            </a:r>
          </a:p>
          <a:p>
            <a:pPr marL="457200"/>
            <a:r>
              <a:rPr lang="en-IN" dirty="0" smtClean="0"/>
              <a:t>// Instantiate the </a:t>
            </a:r>
            <a:r>
              <a:rPr lang="en-IN" dirty="0" err="1" smtClean="0"/>
              <a:t>PassByRef</a:t>
            </a:r>
            <a:r>
              <a:rPr lang="en-IN" dirty="0" smtClean="0"/>
              <a:t> class</a:t>
            </a:r>
          </a:p>
          <a:p>
            <a:pPr marL="457200"/>
            <a:r>
              <a:rPr lang="en-IN" dirty="0" err="1" smtClean="0"/>
              <a:t>PassByRef</a:t>
            </a:r>
            <a:r>
              <a:rPr lang="en-IN" dirty="0" smtClean="0"/>
              <a:t> p1 = new </a:t>
            </a:r>
            <a:r>
              <a:rPr lang="en-IN" dirty="0" err="1" smtClean="0"/>
              <a:t>PassByRef</a:t>
            </a:r>
            <a:r>
              <a:rPr lang="en-IN" dirty="0" smtClean="0"/>
              <a:t>();</a:t>
            </a:r>
          </a:p>
          <a:p>
            <a:pPr marL="457200"/>
            <a:r>
              <a:rPr lang="en-IN" dirty="0" smtClean="0"/>
              <a:t>// Invoke the </a:t>
            </a:r>
            <a:r>
              <a:rPr lang="en-IN" dirty="0" err="1" smtClean="0"/>
              <a:t>calcArea</a:t>
            </a:r>
            <a:r>
              <a:rPr lang="en-IN" dirty="0" smtClean="0"/>
              <a:t>() method with object of class Circle as</a:t>
            </a:r>
          </a:p>
          <a:p>
            <a:pPr marL="457200"/>
            <a:r>
              <a:rPr lang="en-IN" dirty="0" smtClean="0"/>
              <a:t>// a parameter</a:t>
            </a:r>
          </a:p>
          <a:p>
            <a:pPr marL="457200"/>
            <a:r>
              <a:rPr lang="en-IN" dirty="0" smtClean="0"/>
              <a:t>p1.calcArea(new Circle(), 2);</a:t>
            </a:r>
          </a:p>
          <a:p>
            <a:pPr marL="2286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Passing Arguments by Reference 3-3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61739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code: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0596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Note that the value of PI is passed by reference and not by value.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8" name="Picture 7" descr="Figure 7.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2600" y="1447800"/>
            <a:ext cx="5736232" cy="144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Objectives 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257800"/>
          </a:xfrm>
        </p:spPr>
        <p:txBody>
          <a:bodyPr/>
          <a:lstStyle/>
          <a:p>
            <a:pPr>
              <a:defRPr/>
            </a:pPr>
            <a:r>
              <a:rPr lang="en-US" sz="2400" dirty="0" smtClean="0"/>
              <a:t>Describe methods</a:t>
            </a:r>
          </a:p>
          <a:p>
            <a:pPr>
              <a:defRPr/>
            </a:pPr>
            <a:r>
              <a:rPr lang="en-US" sz="2400" dirty="0" smtClean="0"/>
              <a:t>Explain the process of creation and invocation of methods</a:t>
            </a:r>
          </a:p>
          <a:p>
            <a:pPr>
              <a:defRPr/>
            </a:pPr>
            <a:r>
              <a:rPr lang="en-US" sz="2400" dirty="0" smtClean="0"/>
              <a:t>Explain passing and returning values from methods</a:t>
            </a:r>
          </a:p>
          <a:p>
            <a:pPr>
              <a:defRPr/>
            </a:pPr>
            <a:r>
              <a:rPr lang="en-US" sz="2400" dirty="0" smtClean="0"/>
              <a:t>Explain variable argument methods</a:t>
            </a:r>
          </a:p>
          <a:p>
            <a:pPr>
              <a:defRPr/>
            </a:pPr>
            <a:r>
              <a:rPr lang="en-US" sz="2400" dirty="0" smtClean="0"/>
              <a:t>Describe the use of </a:t>
            </a:r>
            <a:r>
              <a:rPr lang="en-US" sz="2400" dirty="0" err="1" smtClean="0"/>
              <a:t>Javadoc</a:t>
            </a:r>
            <a:r>
              <a:rPr lang="en-US" sz="2400" dirty="0" smtClean="0"/>
              <a:t> to lookup methods</a:t>
            </a:r>
          </a:p>
          <a:p>
            <a:pPr>
              <a:defRPr/>
            </a:pPr>
            <a:r>
              <a:rPr lang="en-US" sz="2400" dirty="0" smtClean="0"/>
              <a:t>Describe access </a:t>
            </a:r>
            <a:r>
              <a:rPr lang="en-US" sz="2400" dirty="0" err="1" smtClean="0"/>
              <a:t>specifiers</a:t>
            </a:r>
            <a:r>
              <a:rPr lang="en-US" sz="2400" dirty="0" smtClean="0"/>
              <a:t> and the types of access </a:t>
            </a:r>
            <a:r>
              <a:rPr lang="en-US" sz="2400" dirty="0" err="1" smtClean="0"/>
              <a:t>specifiers</a:t>
            </a:r>
            <a:endParaRPr lang="en-US" sz="2400" dirty="0" smtClean="0"/>
          </a:p>
          <a:p>
            <a:pPr>
              <a:defRPr/>
            </a:pPr>
            <a:r>
              <a:rPr lang="en-US" sz="2400" dirty="0" smtClean="0"/>
              <a:t>Explain the use of access </a:t>
            </a:r>
            <a:r>
              <a:rPr lang="en-US" sz="2400" dirty="0" err="1" smtClean="0"/>
              <a:t>specifiers</a:t>
            </a:r>
            <a:r>
              <a:rPr lang="en-US" sz="2400" dirty="0" smtClean="0"/>
              <a:t> with methods</a:t>
            </a:r>
          </a:p>
          <a:p>
            <a:pPr>
              <a:defRPr/>
            </a:pPr>
            <a:r>
              <a:rPr lang="en-US" sz="2400" dirty="0" smtClean="0"/>
              <a:t>Explain the concept of method overloading</a:t>
            </a:r>
          </a:p>
          <a:p>
            <a:pPr>
              <a:defRPr/>
            </a:pPr>
            <a:r>
              <a:rPr lang="en-US" sz="2400" dirty="0" smtClean="0"/>
              <a:t>Explain the use of this keyword</a:t>
            </a:r>
          </a:p>
          <a:p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Returning Values from Methods 1-2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3400" y="990600"/>
            <a:ext cx="8229600" cy="914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" name="Rounded Rectangle 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 method will return a value to the invoking method only when all the statements in the invoking method are complete, or when it encounters a return statement, or when an exception is thrown.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33400" y="2057400"/>
            <a:ext cx="8229600" cy="914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The </a:t>
              </a:r>
              <a:r>
                <a:rPr lang="en-IN" sz="1800" dirty="0" smtClean="0">
                  <a:latin typeface="Courier New" pitchFamily="49" charset="0"/>
                  <a:cs typeface="Courier New" pitchFamily="49" charset="0"/>
                </a:rPr>
                <a:t>return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 statement is written within the body of the method to return a value.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3400" y="3124200"/>
            <a:ext cx="8229600" cy="914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 </a:t>
              </a:r>
              <a:r>
                <a:rPr lang="en-IN" sz="1800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void</a:t>
              </a: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 method will not have a return type specified in its method body.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33400" y="4191000"/>
            <a:ext cx="8229600" cy="914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A compiler error is generated when a </a:t>
              </a:r>
              <a:r>
                <a:rPr lang="en-IN" sz="1800" dirty="0" smtClean="0">
                  <a:latin typeface="Courier New" pitchFamily="49" charset="0"/>
                  <a:cs typeface="Courier New" pitchFamily="49" charset="0"/>
                </a:rPr>
                <a:t>void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 method returns a value.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33400" y="5257800"/>
            <a:ext cx="8229600" cy="914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9" name="Rounded Rectangle 1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You can store the value in a variable and specify the name of the variable with the </a:t>
              </a:r>
              <a:r>
                <a:rPr lang="en-IN" sz="1800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return</a:t>
              </a: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 keyword.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Returning Values from Methods 2-2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61739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For example, the class </a:t>
            </a:r>
            <a:r>
              <a:rPr lang="en-IN" sz="1800" b="1" dirty="0" smtClean="0">
                <a:cs typeface="Courier New" pitchFamily="49" charset="0"/>
              </a:rPr>
              <a:t>Circle</a:t>
            </a:r>
            <a:r>
              <a:rPr lang="en-IN" sz="1800" dirty="0" smtClean="0">
                <a:latin typeface="Calibri" pitchFamily="34" charset="0"/>
              </a:rPr>
              <a:t> and its </a:t>
            </a:r>
            <a:r>
              <a:rPr lang="en-IN" sz="1800" b="1" dirty="0" err="1" smtClean="0">
                <a:cs typeface="Courier New" pitchFamily="49" charset="0"/>
              </a:rPr>
              <a:t>getPI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can be modified as shown in code snippet: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1524000"/>
            <a:ext cx="8077200" cy="206902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public class Circle {</a:t>
            </a:r>
          </a:p>
          <a:p>
            <a:pPr marL="266700"/>
            <a:r>
              <a:rPr lang="en-IN" dirty="0" smtClean="0"/>
              <a:t>// Declare and initialize value of PI</a:t>
            </a:r>
          </a:p>
          <a:p>
            <a:pPr marL="266700"/>
            <a:r>
              <a:rPr lang="en-IN" dirty="0" smtClean="0"/>
              <a:t>private double PI = 3.14;</a:t>
            </a:r>
          </a:p>
          <a:p>
            <a:pPr marL="266700"/>
            <a:r>
              <a:rPr lang="en-IN" dirty="0" smtClean="0"/>
              <a:t>// Method to retrieve value of PI</a:t>
            </a:r>
          </a:p>
          <a:p>
            <a:pPr marL="266700"/>
            <a:r>
              <a:rPr lang="en-IN" dirty="0" smtClean="0"/>
              <a:t>public double </a:t>
            </a:r>
            <a:r>
              <a:rPr lang="en-IN" dirty="0" err="1" smtClean="0"/>
              <a:t>getPI</a:t>
            </a:r>
            <a:r>
              <a:rPr lang="en-IN" dirty="0" smtClean="0"/>
              <a:t>(){</a:t>
            </a:r>
          </a:p>
          <a:p>
            <a:pPr marL="533400"/>
            <a:r>
              <a:rPr lang="en-IN" dirty="0" smtClean="0"/>
              <a:t>return PI;</a:t>
            </a:r>
          </a:p>
          <a:p>
            <a:pPr marL="2667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697069"/>
            <a:ext cx="8610600" cy="1255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In the modified class </a:t>
            </a:r>
            <a:r>
              <a:rPr lang="en-IN" sz="1800" b="1" dirty="0" smtClean="0">
                <a:cs typeface="Courier New" pitchFamily="49" charset="0"/>
              </a:rPr>
              <a:t>Circle</a:t>
            </a:r>
            <a:r>
              <a:rPr lang="en-IN" sz="1800" dirty="0" smtClean="0">
                <a:latin typeface="Calibri" pitchFamily="34" charset="0"/>
              </a:rPr>
              <a:t>, the value </a:t>
            </a:r>
            <a:r>
              <a:rPr lang="en-IN" sz="1800" b="1" dirty="0" smtClean="0">
                <a:cs typeface="Courier New" pitchFamily="49" charset="0"/>
              </a:rPr>
              <a:t>3.14</a:t>
            </a:r>
            <a:r>
              <a:rPr lang="en-IN" sz="1800" dirty="0" smtClean="0">
                <a:latin typeface="Calibri" pitchFamily="34" charset="0"/>
              </a:rPr>
              <a:t> is stored in a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IN" sz="1800" dirty="0" smtClean="0">
                <a:cs typeface="Courier New" pitchFamily="49" charset="0"/>
              </a:rPr>
              <a:t>double</a:t>
            </a:r>
            <a:r>
              <a:rPr lang="en-IN" sz="1800" dirty="0" smtClean="0">
                <a:latin typeface="Calibri" pitchFamily="34" charset="0"/>
              </a:rPr>
              <a:t> variable </a:t>
            </a:r>
            <a:r>
              <a:rPr lang="en-IN" sz="1800" b="1" dirty="0" smtClean="0">
                <a:cs typeface="Courier New" pitchFamily="49" charset="0"/>
              </a:rPr>
              <a:t>PI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Later, the method </a:t>
            </a:r>
            <a:r>
              <a:rPr lang="en-IN" sz="1800" b="1" dirty="0" err="1" smtClean="0">
                <a:cs typeface="Courier New" pitchFamily="49" charset="0"/>
              </a:rPr>
              <a:t>getPI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returns the value stored in the variable </a:t>
            </a:r>
            <a:r>
              <a:rPr lang="en-IN" sz="1800" b="1" dirty="0" smtClean="0">
                <a:cs typeface="Courier New" pitchFamily="49" charset="0"/>
              </a:rPr>
              <a:t>PI</a:t>
            </a:r>
            <a:r>
              <a:rPr lang="en-IN" sz="1800" dirty="0" smtClean="0">
                <a:latin typeface="Calibri" pitchFamily="34" charset="0"/>
              </a:rPr>
              <a:t> instead of the constant value </a:t>
            </a:r>
            <a:r>
              <a:rPr lang="en-IN" sz="1800" b="1" dirty="0" smtClean="0">
                <a:cs typeface="Courier New" pitchFamily="49" charset="0"/>
              </a:rPr>
              <a:t>3.14</a:t>
            </a:r>
            <a:r>
              <a:rPr lang="en-IN" sz="1800" dirty="0" smtClean="0">
                <a:latin typeface="Calibri" pitchFamily="34" charset="0"/>
              </a:rPr>
              <a:t>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001000" cy="411163"/>
          </a:xfrm>
        </p:spPr>
        <p:txBody>
          <a:bodyPr/>
          <a:lstStyle/>
          <a:p>
            <a:r>
              <a:rPr lang="en-IN" sz="2800" dirty="0" smtClean="0"/>
              <a:t>Declaring Variable Argument Methods 1-3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3400" y="990600"/>
            <a:ext cx="8229600" cy="533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" name="Rounded Rectangle 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Java provides a feature called </a:t>
              </a:r>
              <a:r>
                <a:rPr lang="en-IN" sz="1800" dirty="0" err="1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varargs</a:t>
              </a: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 to pass variable number of arguments to a method.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33400" y="1600200"/>
            <a:ext cx="8229600" cy="533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err="1" smtClean="0">
                  <a:latin typeface="Courier New" pitchFamily="49" charset="0"/>
                  <a:cs typeface="Courier New" pitchFamily="49" charset="0"/>
                </a:rPr>
                <a:t>varargs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 is used when the number of a particular type of argument that will be passed to a method is not known until runtime.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3400" y="2209800"/>
            <a:ext cx="8229600" cy="533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It serves as a shortcut to creating an array manually.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33400" y="2819400"/>
            <a:ext cx="8229600" cy="533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To use </a:t>
              </a:r>
              <a:r>
                <a:rPr lang="en-IN" sz="1800" dirty="0" err="1" smtClean="0">
                  <a:latin typeface="Courier New" pitchFamily="49" charset="0"/>
                  <a:cs typeface="Courier New" pitchFamily="49" charset="0"/>
                </a:rPr>
                <a:t>varargs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, the type of the last parameter is followed by ellipsis (...), then, a space, followed by the name of the parameter.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33400" y="3429000"/>
            <a:ext cx="8229600" cy="533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9" name="Rounded Rectangle 1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This method can be called with any number of values for that parameter, including none.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4" name="Content Placeholder 1"/>
          <p:cNvSpPr>
            <a:spLocks noGrp="1"/>
          </p:cNvSpPr>
          <p:nvPr>
            <p:ph idx="1"/>
          </p:nvPr>
        </p:nvSpPr>
        <p:spPr>
          <a:xfrm>
            <a:off x="304800" y="3962400"/>
            <a:ext cx="8610600" cy="381000"/>
          </a:xfrm>
        </p:spPr>
        <p:txBody>
          <a:bodyPr/>
          <a:lstStyle/>
          <a:p>
            <a:pPr>
              <a:defRPr/>
            </a:pPr>
            <a:r>
              <a:rPr lang="en-IN" sz="1800" dirty="0" smtClean="0"/>
              <a:t>The syntax of a variable argument method is as follows:</a:t>
            </a:r>
            <a:endParaRPr lang="en-US" sz="18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609600" y="4419600"/>
            <a:ext cx="1295400" cy="381000"/>
            <a:chOff x="0" y="267999"/>
            <a:chExt cx="6096000" cy="936000"/>
          </a:xfrm>
          <a:solidFill>
            <a:schemeClr val="accent2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26" name="Rounded Rectangle 2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Syntax</a:t>
              </a:r>
              <a:endParaRPr lang="en-IN" sz="2400" b="1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85800" y="4953000"/>
            <a:ext cx="8077200" cy="7763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&lt;</a:t>
            </a:r>
            <a:r>
              <a:rPr lang="en-IN" dirty="0" err="1" smtClean="0"/>
              <a:t>method_name</a:t>
            </a:r>
            <a:r>
              <a:rPr lang="en-IN" dirty="0" smtClean="0"/>
              <a:t>&gt;(type … </a:t>
            </a:r>
            <a:r>
              <a:rPr lang="en-IN" dirty="0" err="1" smtClean="0"/>
              <a:t>variableName</a:t>
            </a:r>
            <a:r>
              <a:rPr lang="en-IN" dirty="0" smtClean="0"/>
              <a:t>){</a:t>
            </a:r>
          </a:p>
          <a:p>
            <a:r>
              <a:rPr lang="en-IN" dirty="0" smtClean="0"/>
              <a:t>// method body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29" name="Content Placeholder 1"/>
          <p:cNvSpPr txBox="1">
            <a:spLocks/>
          </p:cNvSpPr>
          <p:nvPr/>
        </p:nvSpPr>
        <p:spPr bwMode="auto">
          <a:xfrm>
            <a:off x="609600" y="5715000"/>
            <a:ext cx="8153400" cy="70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73735"/>
              </a:buClr>
              <a:buSzPct val="50000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where,</a:t>
            </a:r>
          </a:p>
          <a:p>
            <a:pPr marL="266700" lvl="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defRPr/>
            </a:pPr>
            <a:r>
              <a:rPr lang="en-IN" sz="1800" dirty="0" smtClean="0">
                <a:cs typeface="Courier New" pitchFamily="49" charset="0"/>
              </a:rPr>
              <a:t>‘…’</a:t>
            </a:r>
            <a:r>
              <a:rPr lang="en-IN" sz="1800" dirty="0" smtClean="0">
                <a:latin typeface="Calibri" pitchFamily="34" charset="0"/>
                <a:cs typeface="Calibri" pitchFamily="34" charset="0"/>
              </a:rPr>
              <a:t>: Indicates the variable number of arguments.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077200" cy="411163"/>
          </a:xfrm>
        </p:spPr>
        <p:txBody>
          <a:bodyPr/>
          <a:lstStyle/>
          <a:p>
            <a:r>
              <a:rPr lang="en-IN" sz="2800" dirty="0" smtClean="0"/>
              <a:t>Declaring Variable Argument Methods 2-3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61739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an example of a variable argument method: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1295400"/>
            <a:ext cx="8077200" cy="51714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</a:t>
            </a:r>
          </a:p>
          <a:p>
            <a:r>
              <a:rPr lang="en-IN" dirty="0" smtClean="0"/>
              <a:t>public class </a:t>
            </a:r>
            <a:r>
              <a:rPr lang="en-IN" dirty="0" err="1" smtClean="0"/>
              <a:t>Varargs</a:t>
            </a:r>
            <a:r>
              <a:rPr lang="en-IN" dirty="0" smtClean="0"/>
              <a:t> {</a:t>
            </a:r>
          </a:p>
          <a:p>
            <a:pPr marL="177800"/>
            <a:r>
              <a:rPr lang="en-IN" dirty="0" smtClean="0"/>
              <a:t>// Variable argument method taking variable number of integer arguments</a:t>
            </a:r>
          </a:p>
          <a:p>
            <a:pPr marL="177800"/>
            <a:r>
              <a:rPr lang="en-IN" dirty="0" smtClean="0"/>
              <a:t>public void </a:t>
            </a:r>
            <a:r>
              <a:rPr lang="en-IN" dirty="0" err="1" smtClean="0"/>
              <a:t>addNumber</a:t>
            </a:r>
            <a:r>
              <a:rPr lang="en-IN" dirty="0" smtClean="0"/>
              <a:t>(int...num) {</a:t>
            </a:r>
          </a:p>
          <a:p>
            <a:pPr marL="355600"/>
            <a:r>
              <a:rPr lang="en-IN" dirty="0" err="1" smtClean="0"/>
              <a:t>int</a:t>
            </a:r>
            <a:r>
              <a:rPr lang="en-IN" dirty="0" smtClean="0"/>
              <a:t> sum=0;</a:t>
            </a:r>
          </a:p>
          <a:p>
            <a:pPr marL="355600"/>
            <a:r>
              <a:rPr lang="en-IN" dirty="0" smtClean="0"/>
              <a:t>// Use for loop to iterate through num</a:t>
            </a:r>
          </a:p>
          <a:p>
            <a:pPr marL="355600"/>
            <a:r>
              <a:rPr lang="en-IN" dirty="0" smtClean="0"/>
              <a:t>for(</a:t>
            </a:r>
            <a:r>
              <a:rPr lang="en-IN" dirty="0" err="1" smtClean="0"/>
              <a:t>int</a:t>
            </a:r>
            <a:r>
              <a:rPr lang="en-IN" dirty="0" smtClean="0"/>
              <a:t> i:num) {</a:t>
            </a:r>
          </a:p>
          <a:p>
            <a:pPr marL="533400"/>
            <a:r>
              <a:rPr lang="en-IN" dirty="0" smtClean="0"/>
              <a:t>// Add up the values</a:t>
            </a:r>
          </a:p>
          <a:p>
            <a:pPr marL="533400"/>
            <a:r>
              <a:rPr lang="en-IN" dirty="0" smtClean="0"/>
              <a:t>sum = sum + </a:t>
            </a:r>
            <a:r>
              <a:rPr lang="en-IN" dirty="0" err="1" smtClean="0"/>
              <a:t>i</a:t>
            </a:r>
            <a:r>
              <a:rPr lang="en-IN" dirty="0" smtClean="0"/>
              <a:t>;</a:t>
            </a:r>
          </a:p>
          <a:p>
            <a:pPr marL="355600"/>
            <a:r>
              <a:rPr lang="en-IN" dirty="0" smtClean="0"/>
              <a:t>}</a:t>
            </a:r>
          </a:p>
          <a:p>
            <a:pPr marL="355600"/>
            <a:r>
              <a:rPr lang="en-IN" dirty="0" smtClean="0"/>
              <a:t>// Print the sum</a:t>
            </a:r>
          </a:p>
          <a:p>
            <a:pPr marL="355600"/>
            <a:r>
              <a:rPr lang="en-IN" dirty="0" err="1" smtClean="0"/>
              <a:t>System.out.println</a:t>
            </a:r>
            <a:r>
              <a:rPr lang="en-IN" dirty="0" smtClean="0"/>
              <a:t>(“Sum of numbers is “+ sum);</a:t>
            </a:r>
          </a:p>
          <a:p>
            <a:pPr marL="177800"/>
            <a:r>
              <a:rPr lang="en-IN" dirty="0" smtClean="0"/>
              <a:t>}</a:t>
            </a:r>
          </a:p>
          <a:p>
            <a:pPr marL="1778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355600"/>
            <a:r>
              <a:rPr lang="en-IN" dirty="0" smtClean="0"/>
              <a:t>// Instantiate the </a:t>
            </a:r>
            <a:r>
              <a:rPr lang="en-IN" dirty="0" err="1" smtClean="0"/>
              <a:t>Varargs</a:t>
            </a:r>
            <a:r>
              <a:rPr lang="en-IN" dirty="0" smtClean="0"/>
              <a:t> class</a:t>
            </a:r>
          </a:p>
          <a:p>
            <a:pPr marL="355600"/>
            <a:r>
              <a:rPr lang="en-IN" dirty="0" err="1" smtClean="0"/>
              <a:t>Varargs</a:t>
            </a:r>
            <a:r>
              <a:rPr lang="en-IN" dirty="0" smtClean="0"/>
              <a:t> </a:t>
            </a:r>
            <a:r>
              <a:rPr lang="en-IN" dirty="0" err="1" smtClean="0"/>
              <a:t>obj</a:t>
            </a:r>
            <a:r>
              <a:rPr lang="en-IN" dirty="0" smtClean="0"/>
              <a:t> = new </a:t>
            </a:r>
            <a:r>
              <a:rPr lang="en-IN" dirty="0" err="1" smtClean="0"/>
              <a:t>Varargs</a:t>
            </a:r>
            <a:r>
              <a:rPr lang="en-IN" dirty="0" smtClean="0"/>
              <a:t>();</a:t>
            </a:r>
          </a:p>
          <a:p>
            <a:pPr marL="355600"/>
            <a:r>
              <a:rPr lang="en-IN" dirty="0" smtClean="0"/>
              <a:t>// Invoke the </a:t>
            </a:r>
            <a:r>
              <a:rPr lang="en-IN" dirty="0" err="1" smtClean="0"/>
              <a:t>addNumber</a:t>
            </a:r>
            <a:r>
              <a:rPr lang="en-IN" dirty="0" smtClean="0"/>
              <a:t>() method with multiple arguments</a:t>
            </a:r>
          </a:p>
          <a:p>
            <a:pPr marL="355600"/>
            <a:r>
              <a:rPr lang="en-IN" dirty="0" err="1" smtClean="0"/>
              <a:t>obj.addNumber</a:t>
            </a:r>
            <a:r>
              <a:rPr lang="en-IN" dirty="0" smtClean="0"/>
              <a:t>(10,30,20,40);</a:t>
            </a:r>
          </a:p>
          <a:p>
            <a:pPr marL="1778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001000" cy="411163"/>
          </a:xfrm>
        </p:spPr>
        <p:txBody>
          <a:bodyPr/>
          <a:lstStyle/>
          <a:p>
            <a:r>
              <a:rPr lang="en-IN" sz="2800" dirty="0" smtClean="0"/>
              <a:t>Declaring Variable Argument Methods 3-3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61739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code: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200400"/>
            <a:ext cx="8610600" cy="2585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class </a:t>
            </a:r>
            <a:r>
              <a:rPr lang="en-IN" sz="1800" b="1" dirty="0" err="1" smtClean="0">
                <a:cs typeface="Courier New" pitchFamily="49" charset="0"/>
              </a:rPr>
              <a:t>Varargs</a:t>
            </a:r>
            <a:r>
              <a:rPr lang="en-IN" sz="1800" dirty="0" smtClean="0">
                <a:latin typeface="Calibri" pitchFamily="34" charset="0"/>
              </a:rPr>
              <a:t> consists of a method called </a:t>
            </a:r>
            <a:r>
              <a:rPr lang="en-IN" sz="1800" b="1" dirty="0" err="1" smtClean="0">
                <a:cs typeface="Courier New" pitchFamily="49" charset="0"/>
              </a:rPr>
              <a:t>addNumber</a:t>
            </a:r>
            <a:r>
              <a:rPr lang="en-IN" sz="1800" b="1" dirty="0" smtClean="0">
                <a:cs typeface="Courier New" pitchFamily="49" charset="0"/>
              </a:rPr>
              <a:t>(</a:t>
            </a:r>
            <a:r>
              <a:rPr lang="en-IN" sz="1800" b="1" dirty="0" err="1" smtClean="0">
                <a:cs typeface="Courier New" pitchFamily="49" charset="0"/>
              </a:rPr>
              <a:t>int</a:t>
            </a:r>
            <a:r>
              <a:rPr lang="en-IN" sz="1800" b="1" dirty="0" smtClean="0">
                <a:cs typeface="Courier New" pitchFamily="49" charset="0"/>
              </a:rPr>
              <a:t>…num)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method accepts variable number of arguments of type integer.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method uses the enhanced for loop to iterate through the variable argument parameter </a:t>
            </a:r>
            <a:r>
              <a:rPr lang="en-IN" sz="1800" b="1" dirty="0" smtClean="0">
                <a:cs typeface="Courier New" pitchFamily="49" charset="0"/>
              </a:rPr>
              <a:t>num</a:t>
            </a:r>
            <a:r>
              <a:rPr lang="en-IN" sz="1800" dirty="0" smtClean="0">
                <a:latin typeface="Calibri" pitchFamily="34" charset="0"/>
              </a:rPr>
              <a:t> and adds each value with the variable </a:t>
            </a:r>
            <a:r>
              <a:rPr lang="en-IN" sz="1800" b="1" dirty="0" smtClean="0">
                <a:cs typeface="Courier New" pitchFamily="49" charset="0"/>
              </a:rPr>
              <a:t>sum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Finally, the method prints the value of </a:t>
            </a:r>
            <a:r>
              <a:rPr lang="en-IN" sz="1800" b="1" dirty="0" smtClean="0">
                <a:cs typeface="Courier New" pitchFamily="49" charset="0"/>
              </a:rPr>
              <a:t>sum</a:t>
            </a:r>
            <a:r>
              <a:rPr lang="en-IN" sz="1800" dirty="0" smtClean="0">
                <a:latin typeface="Calibri" pitchFamily="34" charset="0"/>
              </a:rPr>
              <a:t>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dirty="0" smtClean="0">
                <a:cs typeface="Courier New" pitchFamily="49" charset="0"/>
              </a:rPr>
              <a:t>main()</a:t>
            </a:r>
            <a:r>
              <a:rPr lang="en-IN" sz="1800" dirty="0" smtClean="0">
                <a:latin typeface="Calibri" pitchFamily="34" charset="0"/>
              </a:rPr>
              <a:t> method creates an object of the class and invokes the </a:t>
            </a:r>
            <a:r>
              <a:rPr lang="en-IN" sz="1800" b="1" dirty="0" err="1" smtClean="0">
                <a:cs typeface="Courier New" pitchFamily="49" charset="0"/>
              </a:rPr>
              <a:t>addNumber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with multiple arguments of type integer.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output displays </a:t>
            </a:r>
            <a:r>
              <a:rPr lang="en-IN" sz="1800" dirty="0" smtClean="0">
                <a:cs typeface="Courier New" pitchFamily="49" charset="0"/>
              </a:rPr>
              <a:t>100</a:t>
            </a:r>
            <a:r>
              <a:rPr lang="en-IN" sz="1800" dirty="0" smtClean="0">
                <a:latin typeface="Calibri" pitchFamily="34" charset="0"/>
              </a:rPr>
              <a:t> after adding up the numbers.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8" name="Picture 7" descr="Figure 7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9800" y="1447799"/>
            <a:ext cx="3886200" cy="13716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7924800" cy="411163"/>
          </a:xfrm>
        </p:spPr>
        <p:txBody>
          <a:bodyPr/>
          <a:lstStyle/>
          <a:p>
            <a:r>
              <a:rPr lang="en-IN" sz="2800" dirty="0" smtClean="0"/>
              <a:t>Using </a:t>
            </a:r>
            <a:r>
              <a:rPr lang="en-IN" sz="2800" dirty="0" err="1" smtClean="0"/>
              <a:t>Javadoc</a:t>
            </a:r>
            <a:r>
              <a:rPr lang="en-IN" sz="2800" dirty="0" smtClean="0"/>
              <a:t> to Lookup Methods of a Class 1-11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61739"/>
            <a:ext cx="8610600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Java provides a JDK tool named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that is used to generate API documentation as an HTML page from declaration and documentation comments.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 These comments are descriptions of the code written in a program.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different terminologies used while generating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are as follows: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2286000"/>
          <a:ext cx="8229600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 smtClean="0"/>
              <a:t>Using </a:t>
            </a:r>
            <a:r>
              <a:rPr lang="en-IN" sz="2800" dirty="0" err="1" smtClean="0"/>
              <a:t>Javadoc</a:t>
            </a:r>
            <a:r>
              <a:rPr lang="en-IN" sz="2800" dirty="0" smtClean="0"/>
              <a:t> to Lookup Methods of a Class 2-11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four types of source files from which </a:t>
            </a:r>
            <a:r>
              <a:rPr lang="en-IN" sz="1800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tool can generate output are as follows: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1295401"/>
          <a:ext cx="8229600" cy="243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733800"/>
            <a:ext cx="8610600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A doc comment is written in HTML and it must precede a field, class, method, or constructor declaration.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doc comment consists of two parts namely, a description and block tags.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For example, consider the class given in the following code snippet: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5029200"/>
            <a:ext cx="8077200" cy="155196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public class Circle {</a:t>
            </a:r>
          </a:p>
          <a:p>
            <a:pPr marL="177800"/>
            <a:r>
              <a:rPr lang="en-IN" dirty="0" smtClean="0"/>
              <a:t>private double PI=3.14;</a:t>
            </a:r>
          </a:p>
          <a:p>
            <a:pPr marL="177800"/>
            <a:r>
              <a:rPr lang="en-IN" dirty="0" smtClean="0"/>
              <a:t>public double </a:t>
            </a:r>
            <a:r>
              <a:rPr lang="en-IN" dirty="0" err="1" smtClean="0"/>
              <a:t>calcArea</a:t>
            </a:r>
            <a:r>
              <a:rPr lang="en-IN" dirty="0" smtClean="0"/>
              <a:t>(double </a:t>
            </a:r>
            <a:r>
              <a:rPr lang="en-IN" dirty="0" err="1" smtClean="0"/>
              <a:t>rad</a:t>
            </a:r>
            <a:r>
              <a:rPr lang="en-IN" dirty="0" smtClean="0"/>
              <a:t>){</a:t>
            </a:r>
          </a:p>
          <a:p>
            <a:pPr marL="355600">
              <a:tabLst>
                <a:tab pos="355600" algn="l"/>
              </a:tabLst>
            </a:pPr>
            <a:r>
              <a:rPr lang="en-IN" dirty="0" smtClean="0"/>
              <a:t>return (3.14 * </a:t>
            </a:r>
            <a:r>
              <a:rPr lang="en-IN" dirty="0" err="1" smtClean="0"/>
              <a:t>rad</a:t>
            </a:r>
            <a:r>
              <a:rPr lang="en-IN" dirty="0" smtClean="0"/>
              <a:t> * </a:t>
            </a:r>
            <a:r>
              <a:rPr lang="en-IN" dirty="0" err="1" smtClean="0"/>
              <a:t>rad</a:t>
            </a:r>
            <a:r>
              <a:rPr lang="en-IN" dirty="0" smtClean="0"/>
              <a:t>);</a:t>
            </a:r>
          </a:p>
          <a:p>
            <a:pPr marL="1778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3-11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59000"/>
            <a:ext cx="8610600" cy="1255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code consists of a class </a:t>
            </a:r>
            <a:r>
              <a:rPr lang="en-IN" sz="1800" b="1" dirty="0" smtClean="0">
                <a:cs typeface="Courier New" pitchFamily="49" charset="0"/>
              </a:rPr>
              <a:t>Circle</a:t>
            </a:r>
            <a:r>
              <a:rPr lang="en-IN" sz="1800" dirty="0" smtClean="0">
                <a:latin typeface="Calibri" pitchFamily="34" charset="0"/>
              </a:rPr>
              <a:t>, a variable </a:t>
            </a:r>
            <a:r>
              <a:rPr lang="en-IN" sz="1800" b="1" dirty="0" smtClean="0">
                <a:cs typeface="Courier New" pitchFamily="49" charset="0"/>
              </a:rPr>
              <a:t>PI</a:t>
            </a:r>
            <a:r>
              <a:rPr lang="en-IN" sz="1800" dirty="0" smtClean="0">
                <a:latin typeface="Calibri" pitchFamily="34" charset="0"/>
              </a:rPr>
              <a:t>, and a method </a:t>
            </a:r>
            <a:r>
              <a:rPr lang="en-IN" sz="1800" b="1" dirty="0" err="1" smtClean="0">
                <a:cs typeface="Courier New" pitchFamily="49" charset="0"/>
              </a:rPr>
              <a:t>calcArea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that accepts radius as a parameter.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Now, a doc comment for </a:t>
            </a:r>
            <a:r>
              <a:rPr lang="en-IN" sz="1800" b="1" dirty="0" err="1" smtClean="0">
                <a:cs typeface="Courier New" pitchFamily="49" charset="0"/>
              </a:rPr>
              <a:t>calcArea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can be written as depicted in the following code snippet: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5800" y="2126437"/>
            <a:ext cx="8077200" cy="181049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/**</a:t>
            </a:r>
          </a:p>
          <a:p>
            <a:r>
              <a:rPr lang="en-IN" dirty="0" smtClean="0"/>
              <a:t> * Returns the area of a circle</a:t>
            </a:r>
          </a:p>
          <a:p>
            <a:r>
              <a:rPr lang="en-IN" dirty="0" smtClean="0"/>
              <a:t> *</a:t>
            </a:r>
          </a:p>
          <a:p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rad</a:t>
            </a:r>
            <a:r>
              <a:rPr lang="en-IN" dirty="0" smtClean="0"/>
              <a:t> a variable indicating radius of a circle</a:t>
            </a:r>
          </a:p>
          <a:p>
            <a:r>
              <a:rPr lang="en-IN" dirty="0" smtClean="0"/>
              <a:t> * @return the area of the circle</a:t>
            </a:r>
          </a:p>
          <a:p>
            <a:r>
              <a:rPr lang="en-IN" dirty="0" smtClean="0"/>
              <a:t> * @see PI</a:t>
            </a:r>
          </a:p>
          <a:p>
            <a:r>
              <a:rPr lang="en-IN" dirty="0" smtClean="0"/>
              <a:t> */</a:t>
            </a:r>
            <a:endParaRPr lang="en-IN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4022872"/>
            <a:ext cx="8610600" cy="131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First statement is the method description.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cs typeface="Courier New" pitchFamily="49" charset="0"/>
              </a:rPr>
              <a:t>@</a:t>
            </a:r>
            <a:r>
              <a:rPr lang="en-IN" sz="1800" dirty="0" err="1" smtClean="0">
                <a:cs typeface="Courier New" pitchFamily="49" charset="0"/>
              </a:rPr>
              <a:t>param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dirty="0" smtClean="0">
                <a:cs typeface="Courier New" pitchFamily="49" charset="0"/>
              </a:rPr>
              <a:t>@return</a:t>
            </a:r>
            <a:r>
              <a:rPr lang="en-IN" sz="1800" dirty="0" smtClean="0">
                <a:latin typeface="Calibri" pitchFamily="34" charset="0"/>
              </a:rPr>
              <a:t>, and </a:t>
            </a:r>
            <a:r>
              <a:rPr lang="en-IN" sz="1800" dirty="0" smtClean="0">
                <a:cs typeface="Courier New" pitchFamily="49" charset="0"/>
              </a:rPr>
              <a:t>@see</a:t>
            </a:r>
            <a:r>
              <a:rPr lang="en-IN" sz="1800" dirty="0" smtClean="0">
                <a:latin typeface="Calibri" pitchFamily="34" charset="0"/>
              </a:rPr>
              <a:t> are block tags that refer to the parameters and return value of the method.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A blank comment line must be provided between the description line and block tags.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4-11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HTML generated from running the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tool is as follows: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5800" y="1278791"/>
            <a:ext cx="8077200" cy="32932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IN" sz="1600" b="1" dirty="0" err="1" smtClean="0">
                <a:latin typeface="Calibri" pitchFamily="34" charset="0"/>
                <a:cs typeface="Calibri" pitchFamily="34" charset="0"/>
              </a:rPr>
              <a:t>calcArea</a:t>
            </a:r>
            <a:endParaRPr lang="en-IN" sz="1600" b="1" dirty="0" smtClean="0">
              <a:latin typeface="Calibri" pitchFamily="34" charset="0"/>
              <a:cs typeface="Calibri" pitchFamily="34" charset="0"/>
            </a:endParaRPr>
          </a:p>
          <a:p>
            <a:pPr>
              <a:lnSpc>
                <a:spcPct val="100000"/>
              </a:lnSpc>
            </a:pPr>
            <a:r>
              <a:rPr lang="en-IN" sz="1600" dirty="0" smtClean="0">
                <a:cs typeface="Courier New" pitchFamily="49" charset="0"/>
              </a:rPr>
              <a:t>public double </a:t>
            </a:r>
            <a:r>
              <a:rPr lang="en-IN" sz="1600" dirty="0" err="1" smtClean="0">
                <a:cs typeface="Courier New" pitchFamily="49" charset="0"/>
              </a:rPr>
              <a:t>calcArea</a:t>
            </a:r>
            <a:r>
              <a:rPr lang="en-IN" sz="1600" dirty="0" smtClean="0">
                <a:cs typeface="Courier New" pitchFamily="49" charset="0"/>
              </a:rPr>
              <a:t>(double </a:t>
            </a:r>
            <a:r>
              <a:rPr lang="en-IN" sz="1600" dirty="0" err="1" smtClean="0">
                <a:cs typeface="Courier New" pitchFamily="49" charset="0"/>
              </a:rPr>
              <a:t>rad</a:t>
            </a:r>
            <a:r>
              <a:rPr lang="en-IN" sz="1600" dirty="0" smtClean="0">
                <a:cs typeface="Courier New" pitchFamily="49" charset="0"/>
              </a:rPr>
              <a:t>)</a:t>
            </a:r>
          </a:p>
          <a:p>
            <a:pPr>
              <a:lnSpc>
                <a:spcPct val="100000"/>
              </a:lnSpc>
            </a:pPr>
            <a:r>
              <a:rPr lang="en-IN" sz="1600" dirty="0" smtClean="0">
                <a:latin typeface="Calibri" pitchFamily="34" charset="0"/>
                <a:cs typeface="Calibri" pitchFamily="34" charset="0"/>
              </a:rPr>
              <a:t>Returns the area of a circle</a:t>
            </a:r>
          </a:p>
          <a:p>
            <a:pPr>
              <a:lnSpc>
                <a:spcPct val="100000"/>
              </a:lnSpc>
            </a:pPr>
            <a:r>
              <a:rPr lang="en-IN" sz="1600" b="1" dirty="0" smtClean="0">
                <a:latin typeface="Calibri" pitchFamily="34" charset="0"/>
                <a:cs typeface="Calibri" pitchFamily="34" charset="0"/>
              </a:rPr>
              <a:t>Parameters:</a:t>
            </a:r>
          </a:p>
          <a:p>
            <a:pPr marL="355600">
              <a:lnSpc>
                <a:spcPct val="100000"/>
              </a:lnSpc>
            </a:pPr>
            <a:r>
              <a:rPr lang="en-IN" sz="1600" dirty="0" err="1" smtClean="0">
                <a:latin typeface="Calibri" pitchFamily="34" charset="0"/>
                <a:cs typeface="Calibri" pitchFamily="34" charset="0"/>
              </a:rPr>
              <a:t>rad</a:t>
            </a:r>
            <a:r>
              <a:rPr lang="en-IN" sz="1600" dirty="0" smtClean="0">
                <a:latin typeface="Calibri" pitchFamily="34" charset="0"/>
                <a:cs typeface="Calibri" pitchFamily="34" charset="0"/>
              </a:rPr>
              <a:t> – a variable storing the radius of the circle</a:t>
            </a:r>
          </a:p>
          <a:p>
            <a:pPr>
              <a:lnSpc>
                <a:spcPct val="100000"/>
              </a:lnSpc>
            </a:pPr>
            <a:r>
              <a:rPr lang="en-IN" sz="1600" b="1" dirty="0" smtClean="0">
                <a:latin typeface="Calibri" pitchFamily="34" charset="0"/>
                <a:cs typeface="Calibri" pitchFamily="34" charset="0"/>
              </a:rPr>
              <a:t>Returns:</a:t>
            </a:r>
          </a:p>
          <a:p>
            <a:pPr marL="355600">
              <a:lnSpc>
                <a:spcPct val="100000"/>
              </a:lnSpc>
            </a:pPr>
            <a:r>
              <a:rPr lang="en-IN" sz="1600" dirty="0" smtClean="0">
                <a:latin typeface="Calibri" pitchFamily="34" charset="0"/>
                <a:cs typeface="Calibri" pitchFamily="34" charset="0"/>
              </a:rPr>
              <a:t>the area of a circle</a:t>
            </a:r>
          </a:p>
          <a:p>
            <a:pPr>
              <a:lnSpc>
                <a:spcPct val="100000"/>
              </a:lnSpc>
            </a:pPr>
            <a:r>
              <a:rPr lang="en-IN" sz="1600" b="1" dirty="0" smtClean="0">
                <a:latin typeface="Calibri" pitchFamily="34" charset="0"/>
                <a:cs typeface="Calibri" pitchFamily="34" charset="0"/>
              </a:rPr>
              <a:t>See Also:</a:t>
            </a:r>
          </a:p>
          <a:p>
            <a:pPr marL="355600">
              <a:lnSpc>
                <a:spcPct val="100000"/>
              </a:lnSpc>
            </a:pPr>
            <a:r>
              <a:rPr lang="en-IN" sz="1600" dirty="0" smtClean="0">
                <a:latin typeface="Calibri" pitchFamily="34" charset="0"/>
                <a:cs typeface="Calibri" pitchFamily="34" charset="0"/>
              </a:rPr>
              <a:t>PI</a:t>
            </a:r>
            <a:endParaRPr lang="en-IN" sz="16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46482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To use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tool to lookup methods of a class, perform the following steps: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0" y="5105400"/>
          <a:ext cx="8001000" cy="129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5-11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shown in the following figure: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7" name="Picture 6" descr="Figure 7.7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1371600"/>
            <a:ext cx="7779488" cy="495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Introduction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257800"/>
          </a:xfrm>
        </p:spPr>
        <p:txBody>
          <a:bodyPr/>
          <a:lstStyle/>
          <a:p>
            <a:pPr>
              <a:defRPr/>
            </a:pPr>
            <a:r>
              <a:rPr lang="en-IN" sz="2000" dirty="0" smtClean="0"/>
              <a:t>Methods in Java are such a feature that allows grouping of statements and execution of a specific set of statements instead of executing the entire program. </a:t>
            </a:r>
          </a:p>
          <a:p>
            <a:pPr>
              <a:defRPr/>
            </a:pPr>
            <a:r>
              <a:rPr lang="en-IN" sz="2000" dirty="0" smtClean="0"/>
              <a:t>Java provides a set of access </a:t>
            </a:r>
            <a:r>
              <a:rPr lang="en-IN" sz="2000" dirty="0" err="1" smtClean="0"/>
              <a:t>specifiers</a:t>
            </a:r>
            <a:r>
              <a:rPr lang="en-IN" sz="2000" dirty="0" smtClean="0"/>
              <a:t> that can help the user to restrict access to certain methods.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6-11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window opened at the bottom: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364468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window shows the description of the </a:t>
            </a:r>
            <a:r>
              <a:rPr lang="en-IN" sz="1800" b="1" dirty="0" smtClean="0">
                <a:cs typeface="Courier New" pitchFamily="49" charset="0"/>
              </a:rPr>
              <a:t>Calculator</a:t>
            </a:r>
            <a:r>
              <a:rPr lang="en-IN" sz="1800" dirty="0" smtClean="0">
                <a:latin typeface="Calibri" pitchFamily="34" charset="0"/>
              </a:rPr>
              <a:t> class.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However, since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for the class is not generated still, it gives a message that ‘</a:t>
            </a:r>
            <a:r>
              <a:rPr lang="en-IN" sz="1800" b="1" dirty="0" err="1" smtClean="0">
                <a:cs typeface="Courier New" pitchFamily="49" charset="0"/>
              </a:rPr>
              <a:t>Javadoc</a:t>
            </a:r>
            <a:r>
              <a:rPr lang="en-IN" sz="1800" b="1" dirty="0" smtClean="0">
                <a:cs typeface="Courier New" pitchFamily="49" charset="0"/>
              </a:rPr>
              <a:t> not found</a:t>
            </a:r>
            <a:r>
              <a:rPr lang="en-IN" sz="1800" dirty="0" smtClean="0">
                <a:latin typeface="Calibri" pitchFamily="34" charset="0"/>
              </a:rPr>
              <a:t>’.</a:t>
            </a:r>
          </a:p>
        </p:txBody>
      </p:sp>
      <p:graphicFrame>
        <p:nvGraphicFramePr>
          <p:cNvPr id="8" name="Diagram 7"/>
          <p:cNvGraphicFramePr/>
          <p:nvPr/>
        </p:nvGraphicFramePr>
        <p:xfrm>
          <a:off x="762000" y="4495800"/>
          <a:ext cx="8001000" cy="83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 descr="Figure 7.8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61999" y="1295400"/>
            <a:ext cx="8128575" cy="1752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7-11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window will show the built-in Java documentation of the </a:t>
            </a:r>
            <a:r>
              <a:rPr lang="en-IN" sz="1800" dirty="0" err="1" smtClean="0">
                <a:cs typeface="Courier New" pitchFamily="49" charset="0"/>
              </a:rPr>
              <a:t>println</a:t>
            </a:r>
            <a:r>
              <a:rPr lang="en-IN" sz="1800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along with its description and parameters as defined in the </a:t>
            </a:r>
            <a:r>
              <a:rPr lang="en-IN" sz="1800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shown in the following figure: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7" name="Picture 6" descr="Figure 7.9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1828800"/>
            <a:ext cx="7806640" cy="388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8-11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914400"/>
          <a:ext cx="8001000" cy="83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/>
        </p:nvGraphicFramePr>
        <p:xfrm>
          <a:off x="762000" y="3200400"/>
          <a:ext cx="8001000" cy="83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43000" y="4267200"/>
            <a:ext cx="7620000" cy="17943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/**</a:t>
            </a:r>
          </a:p>
          <a:p>
            <a:r>
              <a:rPr lang="en-IN" dirty="0" smtClean="0"/>
              <a:t> * Displays the sum of two integers</a:t>
            </a:r>
          </a:p>
          <a:p>
            <a:r>
              <a:rPr lang="en-IN" dirty="0" smtClean="0"/>
              <a:t> *</a:t>
            </a:r>
          </a:p>
          <a:p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an integer variable storing the value of first number</a:t>
            </a:r>
          </a:p>
          <a:p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an integer variable storing the value of second number</a:t>
            </a:r>
          </a:p>
          <a:p>
            <a:r>
              <a:rPr lang="en-IN" dirty="0" smtClean="0"/>
              <a:t> * @return void</a:t>
            </a:r>
          </a:p>
          <a:p>
            <a:r>
              <a:rPr lang="en-IN" dirty="0" smtClean="0"/>
              <a:t> */</a:t>
            </a:r>
            <a:endParaRPr lang="en-IN" dirty="0"/>
          </a:p>
        </p:txBody>
      </p:sp>
      <p:pic>
        <p:nvPicPr>
          <p:cNvPr id="9" name="Picture 8" descr="Figure 7.10.tif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2895600" y="1600200"/>
            <a:ext cx="3936206" cy="144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9-11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914400"/>
          <a:ext cx="8001000" cy="83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Figure 7.11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71600" y="1752600"/>
            <a:ext cx="7386433" cy="434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10-11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1905000"/>
          <a:ext cx="80010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lists the various classes available in the selected package.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To move to the next or previous package, one can click the </a:t>
            </a:r>
            <a:r>
              <a:rPr lang="en-IN" sz="1800" b="1" dirty="0" err="1" smtClean="0">
                <a:latin typeface="Calibri" pitchFamily="34" charset="0"/>
              </a:rPr>
              <a:t>PrevPackage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err="1" smtClean="0">
                <a:latin typeface="Calibri" pitchFamily="34" charset="0"/>
              </a:rPr>
              <a:t>NextPackage</a:t>
            </a:r>
            <a:r>
              <a:rPr lang="en-IN" sz="1800" dirty="0" smtClean="0">
                <a:latin typeface="Calibri" pitchFamily="34" charset="0"/>
              </a:rPr>
              <a:t> links on the page.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8" name="Picture 7" descr="Figure 7.12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981200" y="2667000"/>
            <a:ext cx="5257800" cy="38869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Using </a:t>
            </a:r>
            <a:r>
              <a:rPr lang="en-IN" dirty="0" err="1" smtClean="0"/>
              <a:t>Javadoc</a:t>
            </a:r>
            <a:r>
              <a:rPr lang="en-IN" dirty="0" smtClean="0"/>
              <a:t> to Lookup Methods of a Class 11-11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22269"/>
            <a:ext cx="8610600" cy="70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Similarly, </a:t>
            </a:r>
            <a:r>
              <a:rPr lang="en-IN" sz="1800" b="1" dirty="0" err="1" smtClean="0">
                <a:latin typeface="Calibri" pitchFamily="34" charset="0"/>
              </a:rPr>
              <a:t>javadoc</a:t>
            </a:r>
            <a:r>
              <a:rPr lang="en-IN" sz="1800" dirty="0" smtClean="0">
                <a:latin typeface="Calibri" pitchFamily="34" charset="0"/>
              </a:rPr>
              <a:t> for other classes can also be viewed.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shows the structure of the class, its constructor, and its various methods.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762000" y="1600200"/>
          <a:ext cx="8001000" cy="106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Figure 7.13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524000" y="2438400"/>
            <a:ext cx="7239000" cy="38597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Overview of Access </a:t>
            </a:r>
            <a:r>
              <a:rPr lang="en-IN" dirty="0" err="1" smtClean="0"/>
              <a:t>Specifiers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22269"/>
            <a:ext cx="8610600" cy="1920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Java provides a number of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or modifiers to set the level of access for a class and its members such as fields, methods, and constructors within the class.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also known as the visibility of the class, field, and methods.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When no access </a:t>
            </a:r>
            <a:r>
              <a:rPr lang="en-IN" sz="1800" dirty="0" err="1" smtClean="0">
                <a:latin typeface="Calibri" pitchFamily="34" charset="0"/>
              </a:rPr>
              <a:t>specifier</a:t>
            </a:r>
            <a:r>
              <a:rPr lang="en-IN" sz="1800" dirty="0" smtClean="0">
                <a:latin typeface="Calibri" pitchFamily="34" charset="0"/>
              </a:rPr>
              <a:t> is mentioned for a class member, the default accessibility is package or default.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Using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provides the following advantages: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2895600"/>
          <a:ext cx="8229600" cy="3528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Access </a:t>
            </a:r>
            <a:r>
              <a:rPr lang="en-IN" dirty="0" err="1" smtClean="0"/>
              <a:t>Specifiers</a:t>
            </a:r>
            <a:r>
              <a:rPr lang="en-IN" dirty="0" smtClean="0"/>
              <a:t> 1-3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Java comes with four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namely, </a:t>
            </a:r>
            <a:r>
              <a:rPr lang="en-IN" sz="1800" dirty="0" smtClean="0">
                <a:cs typeface="Courier New" pitchFamily="49" charset="0"/>
              </a:rPr>
              <a:t>public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dirty="0" smtClean="0">
                <a:cs typeface="Courier New" pitchFamily="49" charset="0"/>
              </a:rPr>
              <a:t>protected</a:t>
            </a:r>
            <a:r>
              <a:rPr lang="en-IN" sz="1800" dirty="0" smtClean="0">
                <a:latin typeface="Calibri" pitchFamily="34" charset="0"/>
              </a:rPr>
              <a:t>, and default.</a:t>
            </a: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1447800"/>
          <a:ext cx="82296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Access </a:t>
            </a:r>
            <a:r>
              <a:rPr lang="en-IN" dirty="0" err="1" smtClean="0"/>
              <a:t>Specifiers</a:t>
            </a:r>
            <a:r>
              <a:rPr lang="en-IN" dirty="0" smtClean="0"/>
              <a:t> 2-3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609600" y="914400"/>
          <a:ext cx="8229600" cy="190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28194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various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:</a:t>
            </a:r>
          </a:p>
        </p:txBody>
      </p:sp>
      <p:pic>
        <p:nvPicPr>
          <p:cNvPr id="8" name="Picture 7" descr="Figure 7.14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447800" y="3276600"/>
            <a:ext cx="6477000" cy="304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Access </a:t>
            </a:r>
            <a:r>
              <a:rPr lang="en-IN" dirty="0" err="1" smtClean="0"/>
              <a:t>Specifiers</a:t>
            </a:r>
            <a:r>
              <a:rPr lang="en-IN" dirty="0" smtClean="0"/>
              <a:t> 3-3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table shows the access level for different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: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914400" y="1371600"/>
          <a:ext cx="7543800" cy="188283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981200"/>
                <a:gridCol w="1066800"/>
                <a:gridCol w="1828800"/>
                <a:gridCol w="1371600"/>
                <a:gridCol w="1295400"/>
              </a:tblGrid>
              <a:tr h="30479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Access</a:t>
                      </a:r>
                      <a:r>
                        <a:rPr lang="en-US" sz="1800" baseline="0" dirty="0" smtClean="0">
                          <a:latin typeface="Calibri" pitchFamily="34" charset="0"/>
                          <a:cs typeface="Calibri" pitchFamily="34" charset="0"/>
                        </a:rPr>
                        <a:t> </a:t>
                      </a:r>
                      <a:r>
                        <a:rPr lang="en-US" sz="1800" baseline="0" dirty="0" err="1" smtClean="0">
                          <a:latin typeface="Calibri" pitchFamily="34" charset="0"/>
                          <a:cs typeface="Calibri" pitchFamily="34" charset="0"/>
                        </a:rPr>
                        <a:t>Specifier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Class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Package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Subclass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Calibri" pitchFamily="34" charset="0"/>
                          <a:cs typeface="Calibri" pitchFamily="34" charset="0"/>
                        </a:rPr>
                        <a:t>World</a:t>
                      </a:r>
                      <a:endParaRPr lang="en-US" sz="1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3962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urier New" pitchFamily="49" charset="0"/>
                          <a:cs typeface="Courier New" pitchFamily="49" charset="0"/>
                        </a:rPr>
                        <a:t>public</a:t>
                      </a:r>
                      <a:endParaRPr lang="en-US" sz="16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urier New" pitchFamily="49" charset="0"/>
                          <a:cs typeface="Courier New" pitchFamily="49" charset="0"/>
                        </a:rPr>
                        <a:t>protected</a:t>
                      </a:r>
                      <a:endParaRPr lang="en-US" sz="16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38351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No modifier</a:t>
                      </a:r>
                      <a:r>
                        <a:rPr lang="en-US" sz="1600" baseline="0" dirty="0" smtClean="0">
                          <a:latin typeface="Calibri" pitchFamily="34" charset="0"/>
                          <a:cs typeface="Calibri" pitchFamily="34" charset="0"/>
                        </a:rPr>
                        <a:t> (default)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01483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ourier New" pitchFamily="49" charset="0"/>
                          <a:cs typeface="Courier New" pitchFamily="49" charset="0"/>
                        </a:rPr>
                        <a:t>private </a:t>
                      </a:r>
                      <a:endParaRPr lang="en-US" sz="160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Y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Calibri" pitchFamily="34" charset="0"/>
                          <a:cs typeface="Calibri" pitchFamily="34" charset="0"/>
                        </a:rPr>
                        <a:t>N</a:t>
                      </a:r>
                      <a:endParaRPr lang="en-US" sz="16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364468"/>
            <a:ext cx="8610600" cy="291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first column states whether the class itself has access to its own data members.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As can be seen, a class can always access its own members.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second column states whether classes within the same package as the owner class (irrespective of their parentage) can access the member.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As can be seen, all members can be accessed except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dirty="0" smtClean="0">
                <a:latin typeface="Calibri" pitchFamily="34" charset="0"/>
              </a:rPr>
              <a:t> members.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third column states whether the subclasses of a class declared outside this package can access a member.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In such cases, </a:t>
            </a:r>
            <a:r>
              <a:rPr lang="en-IN" sz="1800" dirty="0" smtClean="0">
                <a:cs typeface="Courier New" pitchFamily="49" charset="0"/>
              </a:rPr>
              <a:t>public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dirty="0" smtClean="0">
                <a:cs typeface="Courier New" pitchFamily="49" charset="0"/>
              </a:rPr>
              <a:t>protected</a:t>
            </a:r>
            <a:r>
              <a:rPr lang="en-IN" sz="1800" dirty="0" smtClean="0">
                <a:latin typeface="Calibri" pitchFamily="34" charset="0"/>
              </a:rPr>
              <a:t> members can be accessed.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fourth column states whether all classes can access a data member.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Methods 1-3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533400" y="990600"/>
            <a:ext cx="8229600" cy="6858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 Java method can be defined as a set of statements grouped together for performing a specific task.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3400" y="1828800"/>
            <a:ext cx="8229600" cy="6858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For example, a call to the </a:t>
              </a:r>
              <a:r>
                <a:rPr lang="en-IN" sz="1800" dirty="0" smtClean="0">
                  <a:latin typeface="Courier New" pitchFamily="49" charset="0"/>
                  <a:cs typeface="Courier New" pitchFamily="49" charset="0"/>
                </a:rPr>
                <a:t>main()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 method which is the point of entry of any Java program, will execute all the statements written within the scope of the </a:t>
              </a:r>
              <a:r>
                <a:rPr lang="en-IN" sz="1800" dirty="0" smtClean="0">
                  <a:latin typeface="Courier New" pitchFamily="49" charset="0"/>
                  <a:cs typeface="Courier New" pitchFamily="49" charset="0"/>
                </a:rPr>
                <a:t>main()</a:t>
              </a:r>
              <a:r>
                <a:rPr lang="en-IN" sz="1800" dirty="0" smtClean="0">
                  <a:latin typeface="Calibri" pitchFamily="34" charset="0"/>
                  <a:cs typeface="Calibri" pitchFamily="34" charset="0"/>
                </a:rPr>
                <a:t> method.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Content Placeholder 1"/>
          <p:cNvSpPr>
            <a:spLocks noGrp="1"/>
          </p:cNvSpPr>
          <p:nvPr>
            <p:ph idx="1"/>
          </p:nvPr>
        </p:nvSpPr>
        <p:spPr>
          <a:xfrm>
            <a:off x="304800" y="2590800"/>
            <a:ext cx="8610600" cy="381000"/>
          </a:xfrm>
        </p:spPr>
        <p:txBody>
          <a:bodyPr/>
          <a:lstStyle/>
          <a:p>
            <a:pPr>
              <a:defRPr/>
            </a:pPr>
            <a:r>
              <a:rPr lang="en-IN" sz="1800" dirty="0" smtClean="0"/>
              <a:t>The syntax for declaring a method is as follows:</a:t>
            </a:r>
            <a:endParaRPr lang="en-US" sz="18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609600" y="3048000"/>
            <a:ext cx="1295400" cy="381000"/>
            <a:chOff x="0" y="267999"/>
            <a:chExt cx="6096000" cy="936000"/>
          </a:xfrm>
          <a:solidFill>
            <a:schemeClr val="accent2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7" name="Rounded Rectangle 1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Syntax</a:t>
              </a:r>
              <a:endParaRPr lang="en-IN" sz="2400" b="1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85800" y="3581400"/>
            <a:ext cx="8077200" cy="7763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modifier </a:t>
            </a:r>
            <a:r>
              <a:rPr lang="en-IN" dirty="0" err="1" smtClean="0"/>
              <a:t>return_type</a:t>
            </a:r>
            <a:r>
              <a:rPr lang="en-IN" dirty="0" smtClean="0"/>
              <a:t> </a:t>
            </a:r>
            <a:r>
              <a:rPr lang="en-IN" dirty="0" err="1" smtClean="0"/>
              <a:t>method_name</a:t>
            </a:r>
            <a:r>
              <a:rPr lang="en-IN" dirty="0" smtClean="0"/>
              <a:t>([</a:t>
            </a:r>
            <a:r>
              <a:rPr lang="en-IN" dirty="0" err="1" smtClean="0"/>
              <a:t>list_of_parameters</a:t>
            </a:r>
            <a:r>
              <a:rPr lang="en-IN" dirty="0" smtClean="0"/>
              <a:t>]) {</a:t>
            </a:r>
          </a:p>
          <a:p>
            <a:r>
              <a:rPr lang="en-IN" dirty="0" smtClean="0"/>
              <a:t>// Body of the method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20" name="Content Placeholder 1"/>
          <p:cNvSpPr txBox="1">
            <a:spLocks/>
          </p:cNvSpPr>
          <p:nvPr/>
        </p:nvSpPr>
        <p:spPr bwMode="auto">
          <a:xfrm>
            <a:off x="609600" y="4343400"/>
            <a:ext cx="81534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73735"/>
              </a:buClr>
              <a:buSzPct val="50000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where,</a:t>
            </a:r>
          </a:p>
          <a:p>
            <a:pPr marL="266700" lvl="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defRPr/>
            </a:pPr>
            <a:r>
              <a:rPr lang="en-IN" sz="1800" dirty="0" smtClean="0">
                <a:cs typeface="Courier New" pitchFamily="49" charset="0"/>
              </a:rPr>
              <a:t>modifier</a:t>
            </a:r>
            <a:r>
              <a:rPr lang="en-IN" sz="1800" dirty="0" smtClean="0">
                <a:latin typeface="Calibri" pitchFamily="34" charset="0"/>
              </a:rPr>
              <a:t>: Specifies the visibility of the method. Visibility indicates which object can access the method. The values can be </a:t>
            </a:r>
            <a:r>
              <a:rPr lang="en-IN" sz="1800" dirty="0" smtClean="0">
                <a:cs typeface="Courier New" pitchFamily="49" charset="0"/>
              </a:rPr>
              <a:t>public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dirty="0" smtClean="0">
                <a:latin typeface="Calibri" pitchFamily="34" charset="0"/>
              </a:rPr>
              <a:t>, or </a:t>
            </a:r>
            <a:r>
              <a:rPr lang="en-IN" sz="1800" dirty="0" smtClean="0">
                <a:cs typeface="Courier New" pitchFamily="49" charset="0"/>
              </a:rPr>
              <a:t>protected</a:t>
            </a:r>
            <a:r>
              <a:rPr lang="en-IN" sz="1800" dirty="0" smtClean="0">
                <a:latin typeface="Calibri" pitchFamily="34" charset="0"/>
              </a:rPr>
              <a:t>.</a:t>
            </a:r>
          </a:p>
          <a:p>
            <a:pPr marL="266700" lvl="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defRPr/>
            </a:pPr>
            <a:r>
              <a:rPr lang="en-IN" sz="1800" dirty="0" err="1" smtClean="0">
                <a:cs typeface="Courier New" pitchFamily="49" charset="0"/>
              </a:rPr>
              <a:t>return_type</a:t>
            </a:r>
            <a:r>
              <a:rPr lang="en-IN" sz="1800" dirty="0" smtClean="0">
                <a:latin typeface="Calibri" pitchFamily="34" charset="0"/>
              </a:rPr>
              <a:t>: Specifies the data type of the value returned by the method.</a:t>
            </a:r>
          </a:p>
          <a:p>
            <a:pPr marL="266700" lvl="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defRPr/>
            </a:pPr>
            <a:r>
              <a:rPr lang="en-IN" sz="1800" dirty="0" err="1" smtClean="0">
                <a:cs typeface="Courier New" pitchFamily="49" charset="0"/>
              </a:rPr>
              <a:t>method_name</a:t>
            </a:r>
            <a:r>
              <a:rPr lang="en-IN" sz="1800" dirty="0" smtClean="0">
                <a:latin typeface="Calibri" pitchFamily="34" charset="0"/>
              </a:rPr>
              <a:t>: Specifies the name of the method.</a:t>
            </a:r>
          </a:p>
          <a:p>
            <a:pPr marL="266700" lvl="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defRPr/>
            </a:pPr>
            <a:r>
              <a:rPr lang="en-IN" sz="1800" dirty="0" err="1" smtClean="0">
                <a:cs typeface="Courier New" pitchFamily="49" charset="0"/>
              </a:rPr>
              <a:t>list_of_parameters</a:t>
            </a:r>
            <a:r>
              <a:rPr lang="en-IN" sz="1800" dirty="0" smtClean="0">
                <a:latin typeface="Calibri" pitchFamily="34" charset="0"/>
              </a:rPr>
              <a:t>: Specifies the comma-delimited list of values passed to the method.</a:t>
            </a:r>
            <a:endParaRPr kumimoji="0" lang="en-IN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73735"/>
              </a:buClr>
              <a:buSzPct val="50000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Rules for Access Control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Java has rules and constraints for usage of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as follows:</a:t>
            </a: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1348061"/>
          <a:ext cx="8229600" cy="5052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1-6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1255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discussed can be used with variables and methods of a class to restrict access from other classes.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an example of using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with variables and methods: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2168063"/>
            <a:ext cx="7620000" cy="43796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</a:t>
            </a:r>
          </a:p>
          <a:p>
            <a:r>
              <a:rPr lang="en-IN" dirty="0" smtClean="0"/>
              <a:t>public class Employee {</a:t>
            </a:r>
          </a:p>
          <a:p>
            <a:pPr marL="177800"/>
            <a:r>
              <a:rPr lang="en-IN" dirty="0" smtClean="0"/>
              <a:t>// Variables with default access</a:t>
            </a:r>
          </a:p>
          <a:p>
            <a:pPr marL="177800"/>
            <a:r>
              <a:rPr lang="en-IN" dirty="0" err="1" smtClean="0"/>
              <a:t>int</a:t>
            </a:r>
            <a:r>
              <a:rPr lang="en-IN" dirty="0" smtClean="0"/>
              <a:t> </a:t>
            </a:r>
            <a:r>
              <a:rPr lang="en-IN" dirty="0" err="1" smtClean="0"/>
              <a:t>empID</a:t>
            </a:r>
            <a:r>
              <a:rPr lang="en-IN" dirty="0" smtClean="0"/>
              <a:t>; // Variable to store employee ID</a:t>
            </a:r>
          </a:p>
          <a:p>
            <a:pPr marL="177800"/>
            <a:r>
              <a:rPr lang="en-IN" dirty="0" smtClean="0"/>
              <a:t>String </a:t>
            </a:r>
            <a:r>
              <a:rPr lang="en-IN" dirty="0" err="1" smtClean="0"/>
              <a:t>empName</a:t>
            </a:r>
            <a:r>
              <a:rPr lang="en-IN" dirty="0" smtClean="0"/>
              <a:t>; // Variable to store employee name</a:t>
            </a:r>
          </a:p>
          <a:p>
            <a:pPr marL="177800"/>
            <a:r>
              <a:rPr lang="en-IN" dirty="0" smtClean="0"/>
              <a:t>// Variables with private and protected access</a:t>
            </a:r>
          </a:p>
          <a:p>
            <a:pPr marL="177800"/>
            <a:r>
              <a:rPr lang="en-IN" dirty="0" smtClean="0"/>
              <a:t>private String SSN; // Variable to store social security number</a:t>
            </a:r>
          </a:p>
          <a:p>
            <a:pPr marL="177800"/>
            <a:r>
              <a:rPr lang="en-IN" dirty="0" smtClean="0"/>
              <a:t>protected String </a:t>
            </a:r>
            <a:r>
              <a:rPr lang="en-IN" dirty="0" err="1" smtClean="0"/>
              <a:t>empDesig</a:t>
            </a:r>
            <a:r>
              <a:rPr lang="en-IN" dirty="0" smtClean="0"/>
              <a:t>; // Variable to store designation</a:t>
            </a:r>
          </a:p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Parameterized constructor</a:t>
            </a:r>
          </a:p>
          <a:p>
            <a:pPr marL="177800"/>
            <a:r>
              <a:rPr lang="en-IN" dirty="0" smtClean="0"/>
              <a:t> *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ID an integer variable storing the employee ID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name a String variable storing the employee name</a:t>
            </a:r>
          </a:p>
          <a:p>
            <a:pPr marL="177800"/>
            <a:r>
              <a:rPr lang="en-IN" dirty="0" smtClean="0"/>
              <a:t> * @return void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Employee(</a:t>
            </a:r>
            <a:r>
              <a:rPr lang="en-IN" dirty="0" err="1" smtClean="0"/>
              <a:t>int</a:t>
            </a:r>
            <a:r>
              <a:rPr lang="en-IN" dirty="0" smtClean="0"/>
              <a:t> ID, String name){</a:t>
            </a:r>
          </a:p>
          <a:p>
            <a:pPr marL="355600"/>
            <a:r>
              <a:rPr lang="en-IN" dirty="0" err="1" smtClean="0"/>
              <a:t>empID</a:t>
            </a:r>
            <a:r>
              <a:rPr lang="en-IN" dirty="0" smtClean="0"/>
              <a:t> = ID;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2-6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1016943"/>
            <a:ext cx="7620000" cy="515525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55600"/>
            <a:r>
              <a:rPr lang="en-IN" dirty="0" err="1" smtClean="0"/>
              <a:t>empName</a:t>
            </a:r>
            <a:r>
              <a:rPr lang="en-IN" dirty="0" smtClean="0"/>
              <a:t> = name;</a:t>
            </a:r>
          </a:p>
          <a:p>
            <a:pPr marL="177800"/>
            <a:r>
              <a:rPr lang="en-IN" dirty="0" smtClean="0"/>
              <a:t>}</a:t>
            </a:r>
          </a:p>
          <a:p>
            <a:pPr marL="177800"/>
            <a:r>
              <a:rPr lang="en-IN" dirty="0" smtClean="0"/>
              <a:t>// Define public methods</a:t>
            </a:r>
          </a:p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Returns the value of SSN</a:t>
            </a:r>
          </a:p>
          <a:p>
            <a:pPr marL="177800"/>
            <a:r>
              <a:rPr lang="en-IN" dirty="0" smtClean="0"/>
              <a:t> *</a:t>
            </a:r>
          </a:p>
          <a:p>
            <a:pPr marL="177800"/>
            <a:r>
              <a:rPr lang="en-IN" dirty="0" smtClean="0"/>
              <a:t> * @return String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String </a:t>
            </a:r>
            <a:r>
              <a:rPr lang="en-IN" dirty="0" err="1" smtClean="0"/>
              <a:t>getSSN</a:t>
            </a:r>
            <a:r>
              <a:rPr lang="en-IN" dirty="0" smtClean="0"/>
              <a:t>(){ // </a:t>
            </a:r>
            <a:r>
              <a:rPr lang="en-IN" dirty="0" err="1" smtClean="0"/>
              <a:t>Accessor</a:t>
            </a:r>
            <a:r>
              <a:rPr lang="en-IN" dirty="0" smtClean="0"/>
              <a:t> for SSN</a:t>
            </a:r>
          </a:p>
          <a:p>
            <a:pPr marL="355600"/>
            <a:r>
              <a:rPr lang="en-IN" dirty="0" smtClean="0"/>
              <a:t>return SSN;</a:t>
            </a:r>
          </a:p>
          <a:p>
            <a:pPr marL="177800"/>
            <a:r>
              <a:rPr lang="en-IN" dirty="0" smtClean="0"/>
              <a:t>}</a:t>
            </a:r>
          </a:p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Sets the value of SSN</a:t>
            </a:r>
          </a:p>
          <a:p>
            <a:pPr marL="177800"/>
            <a:r>
              <a:rPr lang="en-IN" dirty="0" smtClean="0"/>
              <a:t> *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ssn</a:t>
            </a:r>
            <a:r>
              <a:rPr lang="en-IN" dirty="0" smtClean="0"/>
              <a:t> a String variable storing the social security number</a:t>
            </a:r>
          </a:p>
          <a:p>
            <a:pPr marL="177800"/>
            <a:r>
              <a:rPr lang="en-IN" dirty="0" smtClean="0"/>
              <a:t> * @return void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void </a:t>
            </a:r>
            <a:r>
              <a:rPr lang="en-IN" dirty="0" err="1" smtClean="0"/>
              <a:t>setSSN</a:t>
            </a:r>
            <a:r>
              <a:rPr lang="en-IN" dirty="0" smtClean="0"/>
              <a:t>(String </a:t>
            </a:r>
            <a:r>
              <a:rPr lang="en-IN" dirty="0" err="1" smtClean="0"/>
              <a:t>ssn</a:t>
            </a:r>
            <a:r>
              <a:rPr lang="en-IN" dirty="0" smtClean="0"/>
              <a:t>) { // </a:t>
            </a:r>
            <a:r>
              <a:rPr lang="en-IN" dirty="0" err="1" smtClean="0"/>
              <a:t>Mutator</a:t>
            </a:r>
            <a:r>
              <a:rPr lang="en-IN" dirty="0" smtClean="0"/>
              <a:t> for SSN</a:t>
            </a:r>
          </a:p>
          <a:p>
            <a:pPr marL="355600"/>
            <a:r>
              <a:rPr lang="en-IN" dirty="0" smtClean="0"/>
              <a:t>SSN = </a:t>
            </a:r>
            <a:r>
              <a:rPr lang="en-IN" dirty="0" err="1" smtClean="0"/>
              <a:t>ssn</a:t>
            </a:r>
            <a:r>
              <a:rPr lang="en-IN" dirty="0" smtClean="0"/>
              <a:t>;</a:t>
            </a:r>
          </a:p>
          <a:p>
            <a:pPr marL="177800"/>
            <a:r>
              <a:rPr lang="en-IN" dirty="0" smtClean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3-6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7620000" cy="54137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Sets the value of Designation</a:t>
            </a:r>
          </a:p>
          <a:p>
            <a:pPr marL="177800"/>
            <a:r>
              <a:rPr lang="en-IN" dirty="0" smtClean="0"/>
              <a:t> *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desig</a:t>
            </a:r>
            <a:r>
              <a:rPr lang="en-IN" dirty="0" smtClean="0"/>
              <a:t> a String variable storing the employee designation</a:t>
            </a:r>
          </a:p>
          <a:p>
            <a:pPr marL="177800"/>
            <a:r>
              <a:rPr lang="en-IN" dirty="0" smtClean="0"/>
              <a:t> * @return void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void </a:t>
            </a:r>
            <a:r>
              <a:rPr lang="en-IN" dirty="0" err="1" smtClean="0"/>
              <a:t>setDesignation</a:t>
            </a:r>
            <a:r>
              <a:rPr lang="en-IN" dirty="0" smtClean="0"/>
              <a:t>(String </a:t>
            </a:r>
            <a:r>
              <a:rPr lang="en-IN" dirty="0" err="1" smtClean="0"/>
              <a:t>desig</a:t>
            </a:r>
            <a:r>
              <a:rPr lang="en-IN" dirty="0" smtClean="0"/>
              <a:t>) { // public method</a:t>
            </a:r>
          </a:p>
          <a:p>
            <a:pPr marL="355600"/>
            <a:r>
              <a:rPr lang="en-IN" dirty="0" err="1" smtClean="0"/>
              <a:t>empDesig</a:t>
            </a:r>
            <a:r>
              <a:rPr lang="en-IN" dirty="0" smtClean="0"/>
              <a:t> = </a:t>
            </a:r>
            <a:r>
              <a:rPr lang="en-IN" dirty="0" err="1" smtClean="0"/>
              <a:t>desig</a:t>
            </a:r>
            <a:r>
              <a:rPr lang="en-IN" dirty="0" smtClean="0"/>
              <a:t>;</a:t>
            </a:r>
          </a:p>
          <a:p>
            <a:pPr marL="177800"/>
            <a:r>
              <a:rPr lang="en-IN" dirty="0" smtClean="0"/>
              <a:t>}</a:t>
            </a:r>
          </a:p>
          <a:p>
            <a:pPr marL="177800"/>
            <a:endParaRPr lang="en-IN" dirty="0" smtClean="0"/>
          </a:p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Displays employee details</a:t>
            </a:r>
          </a:p>
          <a:p>
            <a:pPr marL="177800"/>
            <a:r>
              <a:rPr lang="en-IN" dirty="0" smtClean="0"/>
              <a:t> *</a:t>
            </a:r>
          </a:p>
          <a:p>
            <a:pPr marL="177800"/>
            <a:r>
              <a:rPr lang="en-IN" dirty="0" smtClean="0"/>
              <a:t> * @return void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void display(){ // public method</a:t>
            </a:r>
          </a:p>
          <a:p>
            <a:pPr marL="355600"/>
            <a:r>
              <a:rPr lang="en-IN" dirty="0" err="1" smtClean="0"/>
              <a:t>System.out.println</a:t>
            </a:r>
            <a:r>
              <a:rPr lang="en-IN" dirty="0" smtClean="0"/>
              <a:t>(“Employee ID is “+ </a:t>
            </a:r>
            <a:r>
              <a:rPr lang="en-IN" dirty="0" err="1" smtClean="0"/>
              <a:t>empID</a:t>
            </a:r>
            <a:r>
              <a:rPr lang="en-IN" dirty="0" smtClean="0"/>
              <a:t>);</a:t>
            </a:r>
          </a:p>
          <a:p>
            <a:pPr marL="355600"/>
            <a:r>
              <a:rPr lang="en-IN" dirty="0" err="1" smtClean="0"/>
              <a:t>System.out.println</a:t>
            </a:r>
            <a:r>
              <a:rPr lang="en-IN" dirty="0" smtClean="0"/>
              <a:t>(“Employee name is “+ </a:t>
            </a:r>
            <a:r>
              <a:rPr lang="en-IN" dirty="0" err="1" smtClean="0"/>
              <a:t>empName</a:t>
            </a:r>
            <a:r>
              <a:rPr lang="en-IN" dirty="0" smtClean="0"/>
              <a:t>);</a:t>
            </a:r>
          </a:p>
          <a:p>
            <a:pPr marL="355600"/>
            <a:r>
              <a:rPr lang="en-IN" dirty="0" err="1" smtClean="0"/>
              <a:t>System.out.println</a:t>
            </a:r>
            <a:r>
              <a:rPr lang="en-IN" dirty="0" smtClean="0"/>
              <a:t>(“Designation is “+ </a:t>
            </a:r>
            <a:r>
              <a:rPr lang="en-IN" dirty="0" err="1" smtClean="0"/>
              <a:t>empDesig</a:t>
            </a:r>
            <a:r>
              <a:rPr lang="en-IN" dirty="0" smtClean="0"/>
              <a:t>);</a:t>
            </a:r>
          </a:p>
          <a:p>
            <a:pPr marL="355600"/>
            <a:r>
              <a:rPr lang="en-IN" dirty="0" err="1" smtClean="0"/>
              <a:t>System.out.println</a:t>
            </a:r>
            <a:r>
              <a:rPr lang="en-IN" dirty="0" smtClean="0"/>
              <a:t>(“SSN is “+ SSN);</a:t>
            </a:r>
          </a:p>
          <a:p>
            <a:pPr marL="177800"/>
            <a:r>
              <a:rPr lang="en-IN" dirty="0" smtClean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4-6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838200"/>
            <a:ext cx="7620000" cy="3361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args</a:t>
            </a:r>
            <a:r>
              <a:rPr lang="en-IN" dirty="0" smtClean="0"/>
              <a:t> the command line arguments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355600"/>
            <a:r>
              <a:rPr lang="en-IN" dirty="0" smtClean="0"/>
              <a:t>// Instantiate the Employee class</a:t>
            </a:r>
          </a:p>
          <a:p>
            <a:pPr marL="355600"/>
            <a:r>
              <a:rPr lang="en-IN" dirty="0" smtClean="0"/>
              <a:t>Employee objEmp1 = new Employee(1200,”Roger Stevens”);</a:t>
            </a:r>
          </a:p>
          <a:p>
            <a:pPr marL="355600"/>
            <a:r>
              <a:rPr lang="en-IN" dirty="0" smtClean="0"/>
              <a:t>// Assign values to public variables</a:t>
            </a:r>
          </a:p>
          <a:p>
            <a:pPr marL="355600"/>
            <a:r>
              <a:rPr lang="en-IN" dirty="0" smtClean="0"/>
              <a:t>objEmp1.empDesig = “Manager”;</a:t>
            </a:r>
          </a:p>
          <a:p>
            <a:pPr marL="355600"/>
            <a:r>
              <a:rPr lang="en-IN" dirty="0" smtClean="0"/>
              <a:t>objEmp1.SSN = “281-72-3873”;</a:t>
            </a:r>
          </a:p>
          <a:p>
            <a:pPr marL="355600"/>
            <a:r>
              <a:rPr lang="en-IN" dirty="0" smtClean="0"/>
              <a:t>// Invoke the public method</a:t>
            </a:r>
          </a:p>
          <a:p>
            <a:pPr marL="355600"/>
            <a:r>
              <a:rPr lang="en-IN" dirty="0" smtClean="0"/>
              <a:t>objEmp1.display();</a:t>
            </a:r>
          </a:p>
          <a:p>
            <a:pPr marL="1778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4191000"/>
            <a:ext cx="8610600" cy="2529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b="1" dirty="0" smtClean="0">
                <a:cs typeface="Courier New" pitchFamily="49" charset="0"/>
              </a:rPr>
              <a:t>main()</a:t>
            </a:r>
            <a:r>
              <a:rPr lang="en-IN" sz="1800" dirty="0" smtClean="0">
                <a:latin typeface="Calibri" pitchFamily="34" charset="0"/>
              </a:rPr>
              <a:t> method creates an object of </a:t>
            </a:r>
            <a:r>
              <a:rPr lang="en-IN" sz="1800" b="1" dirty="0" smtClean="0">
                <a:cs typeface="Courier New" pitchFamily="49" charset="0"/>
              </a:rPr>
              <a:t>Employee</a:t>
            </a:r>
            <a:r>
              <a:rPr lang="en-IN" sz="1800" dirty="0" smtClean="0">
                <a:latin typeface="Calibri" pitchFamily="34" charset="0"/>
              </a:rPr>
              <a:t> class with values of </a:t>
            </a:r>
            <a:r>
              <a:rPr lang="en-IN" sz="1800" b="1" dirty="0" err="1" smtClean="0">
                <a:cs typeface="Courier New" pitchFamily="49" charset="0"/>
              </a:rPr>
              <a:t>empID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err="1" smtClean="0">
                <a:cs typeface="Courier New" pitchFamily="49" charset="0"/>
              </a:rPr>
              <a:t>empName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Next, the values of </a:t>
            </a:r>
            <a:r>
              <a:rPr lang="en-IN" sz="1800" b="1" dirty="0" err="1" smtClean="0">
                <a:cs typeface="Courier New" pitchFamily="49" charset="0"/>
              </a:rPr>
              <a:t>empDesig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smtClean="0">
                <a:cs typeface="Courier New" pitchFamily="49" charset="0"/>
              </a:rPr>
              <a:t>SSN</a:t>
            </a:r>
            <a:r>
              <a:rPr lang="en-IN" sz="1800" dirty="0" smtClean="0">
                <a:latin typeface="Calibri" pitchFamily="34" charset="0"/>
              </a:rPr>
              <a:t> are specified by directly accessing the variables with the object </a:t>
            </a:r>
            <a:r>
              <a:rPr lang="en-IN" sz="1800" b="1" dirty="0" smtClean="0">
                <a:cs typeface="Courier New" pitchFamily="49" charset="0"/>
              </a:rPr>
              <a:t>objEmp1</a:t>
            </a:r>
            <a:r>
              <a:rPr lang="en-IN" sz="1800" dirty="0" smtClean="0">
                <a:latin typeface="Calibri" pitchFamily="34" charset="0"/>
              </a:rPr>
              <a:t> even though </a:t>
            </a:r>
            <a:r>
              <a:rPr lang="en-IN" sz="1800" b="1" dirty="0" err="1" smtClean="0">
                <a:cs typeface="Courier New" pitchFamily="49" charset="0"/>
              </a:rPr>
              <a:t>empDesig</a:t>
            </a:r>
            <a:r>
              <a:rPr lang="en-IN" sz="1800" dirty="0" smtClean="0">
                <a:latin typeface="Calibri" pitchFamily="34" charset="0"/>
              </a:rPr>
              <a:t> is </a:t>
            </a:r>
            <a:r>
              <a:rPr lang="en-IN" sz="1800" dirty="0" smtClean="0">
                <a:cs typeface="Courier New" pitchFamily="49" charset="0"/>
              </a:rPr>
              <a:t>protected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smtClean="0">
                <a:cs typeface="Courier New" pitchFamily="49" charset="0"/>
              </a:rPr>
              <a:t>SSN</a:t>
            </a:r>
            <a:r>
              <a:rPr lang="en-IN" sz="1800" dirty="0" smtClean="0">
                <a:latin typeface="Calibri" pitchFamily="34" charset="0"/>
              </a:rPr>
              <a:t> is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b="1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because, </a:t>
            </a:r>
            <a:r>
              <a:rPr lang="en-IN" sz="1800" b="1" dirty="0" smtClean="0">
                <a:cs typeface="Courier New" pitchFamily="49" charset="0"/>
              </a:rPr>
              <a:t>objEmp1</a:t>
            </a:r>
            <a:r>
              <a:rPr lang="en-IN" sz="1800" dirty="0" smtClean="0">
                <a:latin typeface="Calibri" pitchFamily="34" charset="0"/>
              </a:rPr>
              <a:t> is an object present in the same class.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So, </a:t>
            </a:r>
            <a:r>
              <a:rPr lang="en-IN" sz="1800" b="1" dirty="0" smtClean="0">
                <a:cs typeface="Courier New" pitchFamily="49" charset="0"/>
              </a:rPr>
              <a:t>objEmp1</a:t>
            </a:r>
            <a:r>
              <a:rPr lang="en-IN" sz="1800" dirty="0" smtClean="0">
                <a:latin typeface="Calibri" pitchFamily="34" charset="0"/>
              </a:rPr>
              <a:t> has access to data members with any access </a:t>
            </a:r>
            <a:r>
              <a:rPr lang="en-IN" sz="1800" dirty="0" err="1" smtClean="0">
                <a:latin typeface="Calibri" pitchFamily="34" charset="0"/>
              </a:rPr>
              <a:t>specifier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b="1" dirty="0" smtClean="0">
                <a:cs typeface="Courier New" pitchFamily="49" charset="0"/>
              </a:rPr>
              <a:t>display()</a:t>
            </a:r>
            <a:r>
              <a:rPr lang="en-IN" sz="1800" dirty="0" smtClean="0">
                <a:latin typeface="Calibri" pitchFamily="34" charset="0"/>
              </a:rPr>
              <a:t> method is used to display all the values as shown in the output.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5-6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code: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2514600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demonstrates the use of access </a:t>
            </a:r>
            <a:r>
              <a:rPr lang="en-IN" sz="1800" dirty="0" err="1" smtClean="0">
                <a:latin typeface="Calibri" pitchFamily="34" charset="0"/>
              </a:rPr>
              <a:t>specifiers</a:t>
            </a:r>
            <a:r>
              <a:rPr lang="en-IN" sz="1800" dirty="0" smtClean="0">
                <a:latin typeface="Calibri" pitchFamily="34" charset="0"/>
              </a:rPr>
              <a:t> in another class named </a:t>
            </a:r>
            <a:r>
              <a:rPr lang="en-IN" sz="1800" b="1" dirty="0" err="1" smtClean="0">
                <a:cs typeface="Courier New" pitchFamily="49" charset="0"/>
              </a:rPr>
              <a:t>EmployeeDetails</a:t>
            </a:r>
            <a:r>
              <a:rPr lang="en-IN" sz="1800" dirty="0" smtClean="0">
                <a:latin typeface="Calibri" pitchFamily="34" charset="0"/>
              </a:rPr>
              <a:t> but in the same package as </a:t>
            </a:r>
            <a:r>
              <a:rPr lang="en-IN" sz="1800" b="1" dirty="0" smtClean="0">
                <a:cs typeface="Courier New" pitchFamily="49" charset="0"/>
              </a:rPr>
              <a:t>Employee</a:t>
            </a:r>
            <a:r>
              <a:rPr lang="en-IN" sz="1800" dirty="0" smtClean="0">
                <a:latin typeface="Calibri" pitchFamily="34" charset="0"/>
              </a:rPr>
              <a:t> class: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0" y="3200400"/>
            <a:ext cx="7620000" cy="33455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public class </a:t>
            </a:r>
            <a:r>
              <a:rPr lang="en-IN" dirty="0" err="1" smtClean="0"/>
              <a:t>EmployeeDetails</a:t>
            </a:r>
            <a:r>
              <a:rPr lang="en-IN" dirty="0" smtClean="0"/>
              <a:t> {</a:t>
            </a:r>
          </a:p>
          <a:p>
            <a:pPr marL="177800"/>
            <a:r>
              <a:rPr lang="en-IN" dirty="0" smtClean="0"/>
              <a:t>/**</a:t>
            </a:r>
          </a:p>
          <a:p>
            <a:pPr marL="1778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args</a:t>
            </a:r>
            <a:r>
              <a:rPr lang="en-IN" dirty="0" smtClean="0"/>
              <a:t> the command line arguments</a:t>
            </a:r>
          </a:p>
          <a:p>
            <a:pPr marL="177800"/>
            <a:r>
              <a:rPr lang="en-IN" dirty="0" smtClean="0"/>
              <a:t> */</a:t>
            </a:r>
          </a:p>
          <a:p>
            <a:pPr marL="1778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355600"/>
            <a:r>
              <a:rPr lang="en-IN" dirty="0" smtClean="0"/>
              <a:t>// Instantiate the Employee class within </a:t>
            </a:r>
            <a:r>
              <a:rPr lang="en-IN" dirty="0" err="1" smtClean="0"/>
              <a:t>EmployeeDetails</a:t>
            </a:r>
            <a:r>
              <a:rPr lang="en-IN" dirty="0" smtClean="0"/>
              <a:t> class</a:t>
            </a:r>
          </a:p>
          <a:p>
            <a:pPr marL="355600"/>
            <a:r>
              <a:rPr lang="en-IN" dirty="0" smtClean="0"/>
              <a:t>Employee </a:t>
            </a:r>
            <a:r>
              <a:rPr lang="en-IN" dirty="0" err="1" smtClean="0"/>
              <a:t>objEmp</a:t>
            </a:r>
            <a:r>
              <a:rPr lang="en-IN" dirty="0" smtClean="0"/>
              <a:t> = new Employee(1300,”Clara Smith”);</a:t>
            </a:r>
          </a:p>
          <a:p>
            <a:pPr marL="355600"/>
            <a:r>
              <a:rPr lang="en-IN" dirty="0" smtClean="0"/>
              <a:t>// Assign value to protected variable</a:t>
            </a:r>
          </a:p>
          <a:p>
            <a:pPr marL="355600"/>
            <a:r>
              <a:rPr lang="en-IN" dirty="0" err="1" smtClean="0"/>
              <a:t>objEmp.empDesig</a:t>
            </a:r>
            <a:r>
              <a:rPr lang="en-IN" dirty="0" smtClean="0"/>
              <a:t>=”Receptionist”;</a:t>
            </a:r>
          </a:p>
          <a:p>
            <a:pPr marL="355600"/>
            <a:r>
              <a:rPr lang="en-IN" dirty="0" smtClean="0"/>
              <a:t>// Use the </a:t>
            </a:r>
            <a:r>
              <a:rPr lang="en-IN" dirty="0" err="1" smtClean="0"/>
              <a:t>mutator</a:t>
            </a:r>
            <a:r>
              <a:rPr lang="en-IN" dirty="0" smtClean="0"/>
              <a:t> method to set the value of private variable</a:t>
            </a:r>
          </a:p>
          <a:p>
            <a:pPr marL="355600"/>
            <a:r>
              <a:rPr lang="en-IN" dirty="0" err="1" smtClean="0"/>
              <a:t>objEmp.setSSN</a:t>
            </a:r>
            <a:r>
              <a:rPr lang="en-IN" dirty="0" smtClean="0"/>
              <a:t>(“282-72-3873”);</a:t>
            </a:r>
          </a:p>
          <a:p>
            <a:pPr marL="355600"/>
            <a:r>
              <a:rPr lang="en-IN" dirty="0" smtClean="0"/>
              <a:t>// Invoke the public method</a:t>
            </a:r>
          </a:p>
          <a:p>
            <a:pPr marL="355600"/>
            <a:r>
              <a:rPr lang="en-IN" dirty="0" err="1" smtClean="0"/>
              <a:t>objEmp.display</a:t>
            </a:r>
            <a:r>
              <a:rPr lang="en-IN" dirty="0" smtClean="0"/>
              <a:t>();</a:t>
            </a:r>
            <a:endParaRPr lang="en-IN" dirty="0"/>
          </a:p>
        </p:txBody>
      </p:sp>
      <p:pic>
        <p:nvPicPr>
          <p:cNvPr id="9" name="Picture 8" descr="Figure 7.1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0" y="1143000"/>
            <a:ext cx="3204594" cy="14141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 smtClean="0"/>
              <a:t>Using Access </a:t>
            </a:r>
            <a:r>
              <a:rPr lang="en-IN" sz="2400" dirty="0" err="1" smtClean="0"/>
              <a:t>Specifiers</a:t>
            </a:r>
            <a:r>
              <a:rPr lang="en-IN" sz="2400" dirty="0" smtClean="0"/>
              <a:t> with Variables and Methods 6-6</a:t>
            </a:r>
            <a:endParaRPr lang="en-IN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7620000" cy="5016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78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15240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the output of the code:</a:t>
            </a: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3505200"/>
            <a:ext cx="8610600" cy="3083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value of </a:t>
            </a:r>
            <a:r>
              <a:rPr lang="en-IN" sz="1800" b="1" dirty="0" err="1" smtClean="0">
                <a:cs typeface="Courier New" pitchFamily="49" charset="0"/>
              </a:rPr>
              <a:t>empDesig</a:t>
            </a:r>
            <a:r>
              <a:rPr lang="en-IN" sz="1800" dirty="0" smtClean="0">
                <a:latin typeface="Calibri" pitchFamily="34" charset="0"/>
              </a:rPr>
              <a:t> is specified by directly accessing the </a:t>
            </a:r>
            <a:r>
              <a:rPr lang="en-IN" sz="1800" dirty="0" smtClean="0">
                <a:cs typeface="Courier New" pitchFamily="49" charset="0"/>
              </a:rPr>
              <a:t>protected</a:t>
            </a:r>
            <a:r>
              <a:rPr lang="en-IN" sz="1800" dirty="0" smtClean="0">
                <a:latin typeface="Calibri" pitchFamily="34" charset="0"/>
              </a:rPr>
              <a:t> variable </a:t>
            </a:r>
            <a:r>
              <a:rPr lang="en-IN" sz="1800" b="1" dirty="0" err="1" smtClean="0">
                <a:cs typeface="Courier New" pitchFamily="49" charset="0"/>
              </a:rPr>
              <a:t>empDesig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because, a protected variable can be accessed by another class of the same package even if it is not a child class of </a:t>
            </a:r>
            <a:r>
              <a:rPr lang="en-IN" sz="1800" b="1" dirty="0" smtClean="0">
                <a:cs typeface="Courier New" pitchFamily="49" charset="0"/>
              </a:rPr>
              <a:t>Employee</a:t>
            </a:r>
            <a:r>
              <a:rPr lang="en-IN" sz="1800" dirty="0" smtClean="0">
                <a:latin typeface="Calibri" pitchFamily="34" charset="0"/>
              </a:rPr>
              <a:t>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However, to set the value of </a:t>
            </a:r>
            <a:r>
              <a:rPr lang="en-IN" sz="1800" b="1" dirty="0" smtClean="0">
                <a:cs typeface="Courier New" pitchFamily="49" charset="0"/>
              </a:rPr>
              <a:t>SSN</a:t>
            </a:r>
            <a:r>
              <a:rPr lang="en-IN" sz="1800" dirty="0" smtClean="0">
                <a:latin typeface="Calibri" pitchFamily="34" charset="0"/>
              </a:rPr>
              <a:t>, the </a:t>
            </a:r>
            <a:r>
              <a:rPr lang="en-IN" sz="1800" b="1" dirty="0" err="1" smtClean="0">
                <a:cs typeface="Courier New" pitchFamily="49" charset="0"/>
              </a:rPr>
              <a:t>setSSN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 is used.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This is because </a:t>
            </a:r>
            <a:r>
              <a:rPr lang="en-IN" sz="1800" b="1" dirty="0" smtClean="0">
                <a:cs typeface="Courier New" pitchFamily="49" charset="0"/>
              </a:rPr>
              <a:t>SSN</a:t>
            </a:r>
            <a:r>
              <a:rPr lang="en-IN" sz="1800" dirty="0" smtClean="0">
                <a:latin typeface="Calibri" pitchFamily="34" charset="0"/>
              </a:rPr>
              <a:t> is a </a:t>
            </a:r>
            <a:r>
              <a:rPr lang="en-IN" sz="1800" dirty="0" smtClean="0">
                <a:cs typeface="Courier New" pitchFamily="49" charset="0"/>
              </a:rPr>
              <a:t>private</a:t>
            </a:r>
            <a:r>
              <a:rPr lang="en-IN" sz="1800" dirty="0" smtClean="0">
                <a:latin typeface="Calibri" pitchFamily="34" charset="0"/>
              </a:rPr>
              <a:t> member variable in </a:t>
            </a:r>
            <a:r>
              <a:rPr lang="en-IN" sz="1800" b="1" dirty="0" smtClean="0">
                <a:cs typeface="Courier New" pitchFamily="49" charset="0"/>
              </a:rPr>
              <a:t>Employee</a:t>
            </a:r>
            <a:r>
              <a:rPr lang="en-IN" sz="1800" dirty="0" smtClean="0">
                <a:latin typeface="Calibri" pitchFamily="34" charset="0"/>
              </a:rPr>
              <a:t> class and hence, cannot be directly accessed by other classes.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Classes of other packages that are not child class of </a:t>
            </a:r>
            <a:r>
              <a:rPr lang="en-IN" sz="1800" b="1" dirty="0" smtClean="0">
                <a:cs typeface="Courier New" pitchFamily="49" charset="0"/>
              </a:rPr>
              <a:t>Employee</a:t>
            </a:r>
            <a:r>
              <a:rPr lang="en-IN" sz="1800" dirty="0" smtClean="0">
                <a:latin typeface="Calibri" pitchFamily="34" charset="0"/>
              </a:rPr>
              <a:t> can set the value of </a:t>
            </a:r>
            <a:r>
              <a:rPr lang="en-IN" sz="1800" b="1" dirty="0" err="1" smtClean="0">
                <a:cs typeface="Courier New" pitchFamily="49" charset="0"/>
              </a:rPr>
              <a:t>empID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err="1" smtClean="0">
                <a:cs typeface="Courier New" pitchFamily="49" charset="0"/>
              </a:rPr>
              <a:t>empName</a:t>
            </a:r>
            <a:r>
              <a:rPr lang="en-IN" sz="1800" dirty="0" smtClean="0">
                <a:latin typeface="Calibri" pitchFamily="34" charset="0"/>
              </a:rPr>
              <a:t> by using the constructor, of </a:t>
            </a:r>
            <a:r>
              <a:rPr lang="en-IN" sz="1800" b="1" dirty="0" err="1" smtClean="0">
                <a:cs typeface="Courier New" pitchFamily="49" charset="0"/>
              </a:rPr>
              <a:t>empDesig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smtClean="0">
                <a:cs typeface="Courier New" pitchFamily="49" charset="0"/>
              </a:rPr>
              <a:t>SSN</a:t>
            </a:r>
            <a:r>
              <a:rPr lang="en-IN" sz="1800" dirty="0" smtClean="0">
                <a:latin typeface="Calibri" pitchFamily="34" charset="0"/>
              </a:rPr>
              <a:t> by using </a:t>
            </a:r>
            <a:r>
              <a:rPr lang="en-IN" sz="1800" b="1" dirty="0" err="1" smtClean="0">
                <a:cs typeface="Courier New" pitchFamily="49" charset="0"/>
              </a:rPr>
              <a:t>setDesignation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err="1" smtClean="0">
                <a:cs typeface="Courier New" pitchFamily="49" charset="0"/>
              </a:rPr>
              <a:t>setSSN</a:t>
            </a:r>
            <a:r>
              <a:rPr lang="en-IN" sz="1800" b="1" dirty="0" smtClean="0">
                <a:cs typeface="Courier New" pitchFamily="49" charset="0"/>
              </a:rPr>
              <a:t>()</a:t>
            </a:r>
            <a:r>
              <a:rPr lang="en-IN" sz="1800" dirty="0" smtClean="0">
                <a:latin typeface="Calibri" pitchFamily="34" charset="0"/>
              </a:rPr>
              <a:t> methods. </a:t>
            </a:r>
          </a:p>
        </p:txBody>
      </p:sp>
      <p:pic>
        <p:nvPicPr>
          <p:cNvPr id="9" name="Picture 8" descr="Figure 7.1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71800" y="1981200"/>
            <a:ext cx="2916195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Method Overloading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4082"/>
            <a:ext cx="8610600" cy="3804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Consider the class </a:t>
            </a:r>
            <a:r>
              <a:rPr lang="en-IN" sz="1800" b="1" dirty="0" smtClean="0">
                <a:cs typeface="Courier New" pitchFamily="49" charset="0"/>
              </a:rPr>
              <a:t>Calculator</a:t>
            </a:r>
            <a:r>
              <a:rPr lang="en-IN" sz="1800" dirty="0" smtClean="0">
                <a:latin typeface="Calibri" pitchFamily="34" charset="0"/>
              </a:rPr>
              <a:t> created earlier.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Class has different methods for different operations.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However, all the methods add only integers.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What if a user wants to add numbers of different types such as two floating-point numbers or one integer and other floating-point number?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It would be more convenient to have a way to create different variations of the same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method to add different types of values.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Java programming language provides the feature of method overloading to distinguish between methods with different method signatures.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Using method overloading, multiple methods of a class can have the same name but with different parameter lists.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Method overloading can be implemented in the following three ways:</a:t>
            </a:r>
          </a:p>
        </p:txBody>
      </p:sp>
      <p:graphicFrame>
        <p:nvGraphicFramePr>
          <p:cNvPr id="7" name="Diagram 6"/>
          <p:cNvGraphicFramePr/>
          <p:nvPr/>
        </p:nvGraphicFramePr>
        <p:xfrm>
          <a:off x="609600" y="4700861"/>
          <a:ext cx="8229600" cy="1776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Overloading with Different Parameter List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Methods can be overloaded by changing the number or sequence of parameters of a method.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shows an example of overloaded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methods: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4674275"/>
            <a:ext cx="8610600" cy="1698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figure shows seven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methods each with a different signature.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methods 1 and 4 both accept integers as parameter. </a:t>
            </a:r>
          </a:p>
          <a:p>
            <a:pPr marL="3429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They are different in the number of arguments they accept.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Similarly,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methods numbered 2 and 3 accept </a:t>
            </a:r>
            <a:r>
              <a:rPr lang="en-IN" sz="1800" dirty="0" err="1" smtClean="0">
                <a:cs typeface="Courier New" pitchFamily="49" charset="0"/>
              </a:rPr>
              <a:t>int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dirty="0" smtClean="0">
                <a:cs typeface="Courier New" pitchFamily="49" charset="0"/>
              </a:rPr>
              <a:t>float</a:t>
            </a:r>
            <a:r>
              <a:rPr lang="en-IN" sz="1800" dirty="0" smtClean="0">
                <a:latin typeface="Calibri" pitchFamily="34" charset="0"/>
              </a:rPr>
              <a:t> as parameters. </a:t>
            </a:r>
          </a:p>
          <a:p>
            <a:pPr marL="3429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They differ </a:t>
            </a:r>
            <a:r>
              <a:rPr lang="en-IN" sz="1800" dirty="0" smtClean="0">
                <a:latin typeface="Calibri" pitchFamily="34" charset="0"/>
              </a:rPr>
              <a:t>in the sequence in which they accept </a:t>
            </a:r>
            <a:r>
              <a:rPr lang="en-IN" sz="1800" dirty="0" err="1" smtClean="0">
                <a:cs typeface="Courier New" pitchFamily="49" charset="0"/>
              </a:rPr>
              <a:t>int</a:t>
            </a:r>
            <a:r>
              <a:rPr lang="en-IN" sz="1800" dirty="0" smtClean="0">
                <a:latin typeface="Calibri" pitchFamily="34" charset="0"/>
                <a:cs typeface="Calibri" pitchFamily="34" charset="0"/>
              </a:rPr>
              <a:t> and </a:t>
            </a:r>
            <a:r>
              <a:rPr lang="en-IN" sz="1800" dirty="0" smtClean="0">
                <a:cs typeface="Courier New" pitchFamily="49" charset="0"/>
              </a:rPr>
              <a:t>float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</p:txBody>
      </p:sp>
      <p:pic>
        <p:nvPicPr>
          <p:cNvPr id="8" name="Picture 7" descr="Figure 7.17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43200" y="1752600"/>
            <a:ext cx="3048000" cy="28011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Overloading with Different Data Types 1-5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913888"/>
            <a:ext cx="8610600" cy="5410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Methods can be overloaded by changing </a:t>
            </a:r>
            <a:r>
              <a:rPr lang="en-US" sz="1800" dirty="0" smtClean="0">
                <a:latin typeface="Calibri" pitchFamily="34" charset="0"/>
              </a:rPr>
              <a:t>the data type of parameters of a method. </a:t>
            </a:r>
            <a:endParaRPr lang="en-IN" sz="1800" dirty="0" smtClean="0">
              <a:latin typeface="Calibri" pitchFamily="34" charset="0"/>
            </a:endParaRP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Earlier figure shows an example of </a:t>
            </a:r>
            <a:r>
              <a:rPr lang="en-US" sz="1800" b="1" dirty="0" smtClean="0">
                <a:cs typeface="Courier New" pitchFamily="49" charset="0"/>
              </a:rPr>
              <a:t>add()</a:t>
            </a:r>
            <a:r>
              <a:rPr lang="en-US" sz="1800" dirty="0" smtClean="0">
                <a:latin typeface="Calibri" pitchFamily="34" charset="0"/>
              </a:rPr>
              <a:t> method overloaded by changing the type of parameters.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Each of the </a:t>
            </a:r>
            <a:r>
              <a:rPr lang="en-US" sz="1800" b="1" dirty="0" smtClean="0">
                <a:cs typeface="Courier New" pitchFamily="49" charset="0"/>
              </a:rPr>
              <a:t>add()</a:t>
            </a:r>
            <a:r>
              <a:rPr lang="en-US" sz="1800" dirty="0" smtClean="0">
                <a:latin typeface="Calibri" pitchFamily="34" charset="0"/>
              </a:rPr>
              <a:t> methods numbered 1, 2, 3, and 5 accepts two parameters.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However, they differ in the type of parameters that they accept.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Notice that the </a:t>
            </a:r>
            <a:r>
              <a:rPr lang="en-US" sz="1800" b="1" dirty="0" smtClean="0">
                <a:cs typeface="Courier New" pitchFamily="49" charset="0"/>
              </a:rPr>
              <a:t>add()</a:t>
            </a:r>
            <a:r>
              <a:rPr lang="en-US" sz="1800" dirty="0" smtClean="0">
                <a:latin typeface="Calibri" pitchFamily="34" charset="0"/>
              </a:rPr>
              <a:t> method numbered 6 is similar to the method numbered 5.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Both the methods accept first an integer argument and then, a </a:t>
            </a:r>
            <a:r>
              <a:rPr lang="en-US" sz="1800" dirty="0" smtClean="0">
                <a:cs typeface="Courier New" pitchFamily="49" charset="0"/>
              </a:rPr>
              <a:t>float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alibri" pitchFamily="34" charset="0"/>
              </a:rPr>
              <a:t>argument as a parameter.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However, the parameter names are different.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This is not sufficient to make a method overloaded.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methods must differ in argument type and number and not simply in name of arguments.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Similarly, the </a:t>
            </a:r>
            <a:r>
              <a:rPr lang="en-US" sz="1800" b="1" dirty="0" smtClean="0">
                <a:cs typeface="Courier New" pitchFamily="49" charset="0"/>
              </a:rPr>
              <a:t>add()</a:t>
            </a:r>
            <a:r>
              <a:rPr lang="en-US" sz="1800" dirty="0" smtClean="0">
                <a:latin typeface="Calibri" pitchFamily="34" charset="0"/>
              </a:rPr>
              <a:t> method numbered 7 has a signature similar to the method numbered 1.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Both the </a:t>
            </a:r>
            <a:r>
              <a:rPr lang="en-US" sz="1800" dirty="0" smtClean="0">
                <a:latin typeface="Calibri" pitchFamily="34" charset="0"/>
              </a:rPr>
              <a:t>methods accept </a:t>
            </a:r>
            <a:r>
              <a:rPr lang="en-US" sz="1800" dirty="0" smtClean="0">
                <a:latin typeface="Calibri" pitchFamily="34" charset="0"/>
              </a:rPr>
              <a:t>two integers, </a:t>
            </a:r>
            <a:r>
              <a:rPr lang="en-US" sz="1800" b="1" dirty="0" smtClean="0">
                <a:cs typeface="Courier New" pitchFamily="49" charset="0"/>
              </a:rPr>
              <a:t>a</a:t>
            </a:r>
            <a:r>
              <a:rPr lang="en-US" sz="1800" dirty="0" smtClean="0">
                <a:latin typeface="Calibri" pitchFamily="34" charset="0"/>
              </a:rPr>
              <a:t> and </a:t>
            </a:r>
            <a:r>
              <a:rPr lang="en-US" sz="1800" b="1" dirty="0" smtClean="0">
                <a:cs typeface="Courier New" pitchFamily="49" charset="0"/>
              </a:rPr>
              <a:t>b</a:t>
            </a:r>
            <a:r>
              <a:rPr lang="en-US" sz="1800" dirty="0" smtClean="0">
                <a:latin typeface="Calibri" pitchFamily="34" charset="0"/>
              </a:rPr>
              <a:t> as parameters. </a:t>
            </a:r>
          </a:p>
          <a:p>
            <a:pPr marL="800100" lvl="1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However, the return type of method numbered 7 is </a:t>
            </a:r>
            <a:r>
              <a:rPr lang="en-US" sz="1800" dirty="0" err="1" smtClean="0">
                <a:cs typeface="Courier New" pitchFamily="49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 whereas that of method numbered 1 is </a:t>
            </a:r>
            <a:r>
              <a:rPr lang="en-US" sz="1800" dirty="0" smtClean="0">
                <a:cs typeface="Courier New" pitchFamily="49" charset="0"/>
              </a:rPr>
              <a:t>void</a:t>
            </a:r>
            <a:r>
              <a:rPr lang="en-US" sz="1800" dirty="0" smtClean="0">
                <a:latin typeface="Calibri" pitchFamily="34" charset="0"/>
              </a:rPr>
              <a:t>.</a:t>
            </a:r>
            <a:endParaRPr lang="en-IN" sz="1800" dirty="0" smtClean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Methods 2-3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1219200"/>
          <a:ext cx="8001000" cy="205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04800" y="762000"/>
            <a:ext cx="8610600" cy="381000"/>
          </a:xfrm>
        </p:spPr>
        <p:txBody>
          <a:bodyPr/>
          <a:lstStyle/>
          <a:p>
            <a:pPr>
              <a:defRPr/>
            </a:pPr>
            <a:r>
              <a:rPr lang="en-IN" sz="1800" dirty="0" smtClean="0"/>
              <a:t>Generally, a method declaration has the following six components, in order:</a:t>
            </a:r>
            <a:endParaRPr lang="en-US" sz="180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1143000" y="3048000"/>
            <a:ext cx="76962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cannot be a Java keyword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cannot have spaces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cannot begin with a digit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cannot begin with any symbol other than a </a:t>
            </a: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Courier New" pitchFamily="49" charset="0"/>
              </a:rPr>
              <a:t>$</a:t>
            </a: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or </a:t>
            </a: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Courier New" pitchFamily="49" charset="0"/>
              </a:rPr>
              <a:t>_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 be a verb in lowercase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 be a multi-word name that begins with a verb in lowercase, followed by adjectives or nouns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can be a multi-word name with the first letter of the second word and each of the following words capitalized</a:t>
            </a: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tabLst/>
              <a:defRPr/>
            </a:pPr>
            <a:r>
              <a: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should be descriptive and meaningful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Overloading with Different Data Types 2-5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7007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</a:t>
            </a:r>
            <a:r>
              <a:rPr lang="en-US" sz="1800" dirty="0" smtClean="0">
                <a:latin typeface="Calibri" pitchFamily="34" charset="0"/>
              </a:rPr>
              <a:t>demonstrates an example of method overloading: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1143000"/>
            <a:ext cx="7924800" cy="54137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package session7; </a:t>
            </a:r>
          </a:p>
          <a:p>
            <a:r>
              <a:rPr lang="en-IN" dirty="0" smtClean="0"/>
              <a:t>public class </a:t>
            </a:r>
            <a:r>
              <a:rPr lang="en-IN" dirty="0" err="1" smtClean="0"/>
              <a:t>MathClass</a:t>
            </a:r>
            <a:r>
              <a:rPr lang="en-IN" dirty="0" smtClean="0"/>
              <a:t> {</a:t>
            </a:r>
          </a:p>
          <a:p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Method to add two integers </a:t>
            </a:r>
          </a:p>
          <a:p>
            <a:pPr marL="228600"/>
            <a:r>
              <a:rPr lang="en-IN" dirty="0" smtClean="0"/>
              <a:t> *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an integer variable storing the value of first number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an integer variable storing the value of second number </a:t>
            </a:r>
          </a:p>
          <a:p>
            <a:pPr marL="228600"/>
            <a:r>
              <a:rPr lang="en-IN" dirty="0" smtClean="0"/>
              <a:t> * @return	void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add(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num2) {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“+ (num1+num2));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Overloaded method to add three integers </a:t>
            </a:r>
          </a:p>
          <a:p>
            <a:pPr marL="228600"/>
            <a:r>
              <a:rPr lang="en-IN" dirty="0" smtClean="0"/>
              <a:t> *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an integer variable storing the value of first number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an integer variable storing the value of second number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num3 an integer variable storing the value of third number</a:t>
            </a:r>
          </a:p>
          <a:p>
            <a:pPr marL="228600"/>
            <a:r>
              <a:rPr lang="en-IN" dirty="0" smtClean="0"/>
              <a:t> * @return	void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Overloading with Different Data Types 3-5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229600" cy="56723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add(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num2, </a:t>
            </a:r>
            <a:r>
              <a:rPr lang="en-IN" dirty="0" err="1" smtClean="0"/>
              <a:t>int</a:t>
            </a:r>
            <a:r>
              <a:rPr lang="en-IN" dirty="0" smtClean="0"/>
              <a:t> num3) {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“+ (num1+num2+num3));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Overloaded method to add a float and an integer </a:t>
            </a:r>
          </a:p>
          <a:p>
            <a:pPr marL="228600"/>
            <a:r>
              <a:rPr lang="en-IN" dirty="0" smtClean="0"/>
              <a:t> *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 float variable storing the value of first number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an integer variable storing the value of second number</a:t>
            </a:r>
          </a:p>
          <a:p>
            <a:pPr marL="228600"/>
            <a:r>
              <a:rPr lang="en-IN" dirty="0" smtClean="0"/>
              <a:t> * @return	void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add(float num1, </a:t>
            </a:r>
            <a:r>
              <a:rPr lang="en-IN" dirty="0" err="1" smtClean="0"/>
              <a:t>int</a:t>
            </a:r>
            <a:r>
              <a:rPr lang="en-IN" dirty="0" smtClean="0"/>
              <a:t> num2) {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“+ (num1+num2));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Overloaded method to add a float and an integer accepting the values </a:t>
            </a:r>
          </a:p>
          <a:p>
            <a:pPr marL="228600"/>
            <a:r>
              <a:rPr lang="en-IN" dirty="0" smtClean="0"/>
              <a:t> * in a different sequence </a:t>
            </a:r>
          </a:p>
          <a:p>
            <a:pPr marL="228600"/>
            <a:r>
              <a:rPr lang="en-IN" dirty="0" smtClean="0"/>
              <a:t> *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an integer variable storing the value of first number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 float variable storing the value of second number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Overloading with Different Data Types 4-5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56723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IN" dirty="0" smtClean="0"/>
              <a:t> * @return void 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add(</a:t>
            </a:r>
            <a:r>
              <a:rPr lang="en-IN" dirty="0" err="1" smtClean="0"/>
              <a:t>int</a:t>
            </a:r>
            <a:r>
              <a:rPr lang="en-IN" dirty="0" smtClean="0"/>
              <a:t> num1, float num2) {</a:t>
            </a:r>
          </a:p>
          <a:p>
            <a:pPr marL="228600"/>
            <a:endParaRPr lang="en-IN" dirty="0" smtClean="0"/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“+ (num1+num2));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}</a:t>
            </a:r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Overloaded method to add two floating-point numbers </a:t>
            </a:r>
          </a:p>
          <a:p>
            <a:pPr marL="228600"/>
            <a:r>
              <a:rPr lang="en-IN" dirty="0" smtClean="0"/>
              <a:t> *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num1 a float variable storing the value of first number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num2 a float variable storing the value of second number </a:t>
            </a:r>
          </a:p>
          <a:p>
            <a:pPr marL="228600"/>
            <a:r>
              <a:rPr lang="en-IN" dirty="0" smtClean="0"/>
              <a:t> * @return	void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add(float num1, float num2) {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(“Result after addition is “+ (num1+num2));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args</a:t>
            </a:r>
            <a:r>
              <a:rPr lang="en-IN" dirty="0" smtClean="0"/>
              <a:t> the command line arguments 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Overloading with Different Data Types 5-5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23114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/>
            <a:r>
              <a:rPr lang="en-IN" dirty="0" smtClean="0"/>
              <a:t>//Instantiate the </a:t>
            </a:r>
            <a:r>
              <a:rPr lang="en-IN" dirty="0" err="1" smtClean="0"/>
              <a:t>MathClass</a:t>
            </a:r>
            <a:r>
              <a:rPr lang="en-IN" dirty="0" smtClean="0"/>
              <a:t> class </a:t>
            </a:r>
          </a:p>
          <a:p>
            <a:pPr marL="457200"/>
            <a:r>
              <a:rPr lang="en-IN" dirty="0" err="1" smtClean="0"/>
              <a:t>MathClass</a:t>
            </a:r>
            <a:r>
              <a:rPr lang="en-IN" dirty="0" smtClean="0"/>
              <a:t> </a:t>
            </a:r>
            <a:r>
              <a:rPr lang="en-IN" dirty="0" err="1" smtClean="0"/>
              <a:t>objMath</a:t>
            </a:r>
            <a:r>
              <a:rPr lang="en-IN" dirty="0" smtClean="0"/>
              <a:t> = new </a:t>
            </a:r>
            <a:r>
              <a:rPr lang="en-IN" dirty="0" err="1" smtClean="0"/>
              <a:t>MathClass</a:t>
            </a:r>
            <a:r>
              <a:rPr lang="en-IN" dirty="0" smtClean="0"/>
              <a:t>(); </a:t>
            </a:r>
          </a:p>
          <a:p>
            <a:pPr marL="457200"/>
            <a:endParaRPr lang="en-IN" dirty="0" smtClean="0"/>
          </a:p>
          <a:p>
            <a:pPr marL="457200"/>
            <a:r>
              <a:rPr lang="en-IN" dirty="0" smtClean="0"/>
              <a:t>//Invoke the overloaded methods with relevant arguments </a:t>
            </a:r>
          </a:p>
          <a:p>
            <a:pPr marL="457200"/>
            <a:r>
              <a:rPr lang="en-IN" dirty="0" err="1" smtClean="0"/>
              <a:t>objMath.add</a:t>
            </a:r>
            <a:r>
              <a:rPr lang="en-IN" dirty="0" smtClean="0"/>
              <a:t>(3.4F, 2); </a:t>
            </a:r>
          </a:p>
          <a:p>
            <a:pPr marL="457200"/>
            <a:r>
              <a:rPr lang="en-IN" dirty="0" err="1" smtClean="0"/>
              <a:t>objMath.add</a:t>
            </a:r>
            <a:r>
              <a:rPr lang="en-IN" dirty="0" smtClean="0"/>
              <a:t>(4,5); </a:t>
            </a:r>
          </a:p>
          <a:p>
            <a:pPr marL="457200"/>
            <a:r>
              <a:rPr lang="en-IN" dirty="0" err="1" smtClean="0"/>
              <a:t>objMath.add</a:t>
            </a:r>
            <a:r>
              <a:rPr lang="en-IN" dirty="0" smtClean="0"/>
              <a:t>(6,7,8); </a:t>
            </a:r>
          </a:p>
          <a:p>
            <a:pPr marL="2286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3644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figure </a:t>
            </a:r>
            <a:r>
              <a:rPr lang="en-IN" sz="1800" dirty="0" smtClean="0">
                <a:latin typeface="Calibri" pitchFamily="34" charset="0"/>
              </a:rPr>
              <a:t>shows </a:t>
            </a:r>
            <a:r>
              <a:rPr lang="en-US" sz="1800" dirty="0" smtClean="0">
                <a:latin typeface="Calibri" pitchFamily="34" charset="0"/>
              </a:rPr>
              <a:t>the </a:t>
            </a:r>
            <a:r>
              <a:rPr lang="en-US" sz="1800" dirty="0" smtClean="0">
                <a:latin typeface="Calibri" pitchFamily="34" charset="0"/>
              </a:rPr>
              <a:t>output of the code: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5638800"/>
            <a:ext cx="8610600" cy="978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Compiler executes the appropriate </a:t>
            </a:r>
            <a:r>
              <a:rPr lang="en-US" sz="1800" b="1" dirty="0" smtClean="0">
                <a:cs typeface="Courier New" pitchFamily="49" charset="0"/>
              </a:rPr>
              <a:t>add()</a:t>
            </a:r>
            <a:r>
              <a:rPr lang="en-US" sz="1800" dirty="0" smtClean="0">
                <a:latin typeface="Calibri" pitchFamily="34" charset="0"/>
              </a:rPr>
              <a:t> method based on the type and number of arguments passed by the user.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Output displays the result of addition of the different values.</a:t>
            </a:r>
            <a:endParaRPr lang="en-IN" sz="1800" dirty="0" smtClean="0">
              <a:latin typeface="Calibri" pitchFamily="34" charset="0"/>
            </a:endParaRPr>
          </a:p>
        </p:txBody>
      </p:sp>
      <p:pic>
        <p:nvPicPr>
          <p:cNvPr id="9" name="Picture 8" descr="Figure 7.18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90800" y="3886200"/>
            <a:ext cx="4101830" cy="152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1-6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3400" y="990600"/>
            <a:ext cx="8229600" cy="533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" name="Rounded Rectangle 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Constructor is a special method of a class that has the same name as the class name.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33400" y="1676400"/>
            <a:ext cx="8229600" cy="533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constructor is used to initialize the variables of a class.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3400" y="2362200"/>
            <a:ext cx="8229600" cy="5334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Similar to a method, a constructor can also be overloaded to initialize different types and number of parameters.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33400" y="3048000"/>
            <a:ext cx="8229600" cy="5334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 the class is instantiated, the compiler invokes the  constructor based on the number, type, and sequence of arguments passed to it.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8" name="Content Placeholder 1"/>
          <p:cNvSpPr txBox="1">
            <a:spLocks/>
          </p:cNvSpPr>
          <p:nvPr/>
        </p:nvSpPr>
        <p:spPr bwMode="auto">
          <a:xfrm>
            <a:off x="304800" y="3821668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Following code snippet </a:t>
            </a:r>
            <a:r>
              <a:rPr lang="en-US" sz="1800" dirty="0" smtClean="0">
                <a:latin typeface="Calibri" pitchFamily="34" charset="0"/>
              </a:rPr>
              <a:t>demonstrates an example of constructor overloading: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62000" y="4454063"/>
            <a:ext cx="8153400" cy="17943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package session7; </a:t>
            </a:r>
          </a:p>
          <a:p>
            <a:r>
              <a:rPr lang="en-US" dirty="0" smtClean="0"/>
              <a:t>public class Student {</a:t>
            </a:r>
          </a:p>
          <a:p>
            <a:endParaRPr lang="en-US" dirty="0" smtClean="0"/>
          </a:p>
          <a:p>
            <a:pPr marL="228600"/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rollNo</a:t>
            </a:r>
            <a:r>
              <a:rPr lang="en-US" dirty="0" smtClean="0"/>
              <a:t>; // Variable to store roll number </a:t>
            </a:r>
          </a:p>
          <a:p>
            <a:pPr marL="228600"/>
            <a:r>
              <a:rPr lang="en-US" dirty="0" smtClean="0"/>
              <a:t>String name; // Variable to store student name </a:t>
            </a:r>
          </a:p>
          <a:p>
            <a:pPr marL="228600"/>
            <a:r>
              <a:rPr lang="en-US" dirty="0" smtClean="0"/>
              <a:t>String address; // Variable to store address </a:t>
            </a:r>
          </a:p>
          <a:p>
            <a:pPr marL="228600"/>
            <a:r>
              <a:rPr lang="en-US" dirty="0" smtClean="0"/>
              <a:t>float marks; // Variable to store marks</a:t>
            </a: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2-6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54137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No-argument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Student(){</a:t>
            </a:r>
          </a:p>
          <a:p>
            <a:pPr marL="457200"/>
            <a:r>
              <a:rPr lang="en-US" dirty="0" err="1" smtClean="0"/>
              <a:t>rollNo</a:t>
            </a:r>
            <a:r>
              <a:rPr lang="en-US" dirty="0" smtClean="0"/>
              <a:t> = 0; </a:t>
            </a:r>
          </a:p>
          <a:p>
            <a:pPr marL="457200"/>
            <a:r>
              <a:rPr lang="en-US" dirty="0" smtClean="0"/>
              <a:t>name = “”; </a:t>
            </a:r>
          </a:p>
          <a:p>
            <a:pPr marL="457200"/>
            <a:r>
              <a:rPr lang="en-US" dirty="0" smtClean="0"/>
              <a:t>address = “”; </a:t>
            </a:r>
          </a:p>
          <a:p>
            <a:pPr marL="457200"/>
            <a:r>
              <a:rPr lang="en-US" dirty="0" smtClean="0"/>
              <a:t>marks = 0;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Overloaded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rNo</a:t>
            </a:r>
            <a:r>
              <a:rPr lang="en-US" dirty="0" smtClean="0"/>
              <a:t>	an integer variable storing the roll number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name	a String variable storing student name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IN" dirty="0" smtClean="0"/>
              <a:t>public Student(</a:t>
            </a:r>
            <a:r>
              <a:rPr lang="en-IN" dirty="0" err="1" smtClean="0"/>
              <a:t>int</a:t>
            </a:r>
            <a:r>
              <a:rPr lang="en-IN" dirty="0" smtClean="0"/>
              <a:t> </a:t>
            </a:r>
            <a:r>
              <a:rPr lang="en-IN" dirty="0" err="1" smtClean="0"/>
              <a:t>rNo</a:t>
            </a:r>
            <a:r>
              <a:rPr lang="en-IN" dirty="0" smtClean="0"/>
              <a:t>, String </a:t>
            </a:r>
            <a:r>
              <a:rPr lang="en-IN" dirty="0" err="1" smtClean="0"/>
              <a:t>sname</a:t>
            </a:r>
            <a:r>
              <a:rPr lang="en-IN" dirty="0" smtClean="0"/>
              <a:t>) {</a:t>
            </a:r>
          </a:p>
          <a:p>
            <a:pPr marL="457200"/>
            <a:r>
              <a:rPr lang="en-IN" dirty="0" err="1" smtClean="0"/>
              <a:t>rollNo</a:t>
            </a:r>
            <a:r>
              <a:rPr lang="en-IN" dirty="0" smtClean="0"/>
              <a:t> = </a:t>
            </a:r>
            <a:r>
              <a:rPr lang="en-IN" dirty="0" err="1" smtClean="0"/>
              <a:t>rNo</a:t>
            </a:r>
            <a:r>
              <a:rPr lang="en-IN" dirty="0" smtClean="0"/>
              <a:t>; </a:t>
            </a:r>
          </a:p>
          <a:p>
            <a:pPr marL="457200"/>
            <a:r>
              <a:rPr lang="en-IN" dirty="0" smtClean="0"/>
              <a:t>name = </a:t>
            </a:r>
            <a:r>
              <a:rPr lang="en-IN" dirty="0" err="1" smtClean="0"/>
              <a:t>sname</a:t>
            </a:r>
            <a:r>
              <a:rPr lang="en-IN" dirty="0" smtClean="0"/>
              <a:t>;</a:t>
            </a:r>
          </a:p>
          <a:p>
            <a:pPr marL="228600"/>
            <a:r>
              <a:rPr lang="en-IN" dirty="0" smtClean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3-6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55646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Overloaded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rNo</a:t>
            </a:r>
            <a:r>
              <a:rPr lang="en-US" dirty="0" smtClean="0"/>
              <a:t>	 an integer variable storing the roll number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score	 a float variable storing the score</a:t>
            </a:r>
          </a:p>
          <a:p>
            <a:pPr marL="228600"/>
            <a:r>
              <a:rPr lang="en-US" dirty="0" smtClean="0"/>
              <a:t> */		</a:t>
            </a:r>
          </a:p>
          <a:p>
            <a:pPr marL="228600"/>
            <a:r>
              <a:rPr lang="en-US" dirty="0" smtClean="0"/>
              <a:t>public Student(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rNo</a:t>
            </a:r>
            <a:r>
              <a:rPr lang="en-US" dirty="0" smtClean="0"/>
              <a:t>, float score) {</a:t>
            </a:r>
          </a:p>
          <a:p>
            <a:pPr marL="457200"/>
            <a:r>
              <a:rPr lang="en-US" dirty="0" err="1" smtClean="0"/>
              <a:t>rollNo</a:t>
            </a:r>
            <a:r>
              <a:rPr lang="en-US" dirty="0" smtClean="0"/>
              <a:t> = </a:t>
            </a:r>
            <a:r>
              <a:rPr lang="en-US" dirty="0" err="1" smtClean="0"/>
              <a:t>rNo</a:t>
            </a:r>
            <a:r>
              <a:rPr lang="en-US" dirty="0" smtClean="0"/>
              <a:t>; </a:t>
            </a:r>
          </a:p>
          <a:p>
            <a:pPr marL="457200"/>
            <a:r>
              <a:rPr lang="en-US" dirty="0" smtClean="0"/>
              <a:t>marks = score;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Overloaded constructor</a:t>
            </a:r>
          </a:p>
          <a:p>
            <a:pPr marL="228600"/>
            <a:r>
              <a:rPr lang="en-US" dirty="0" smtClean="0"/>
              <a:t> *		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sName</a:t>
            </a:r>
            <a:r>
              <a:rPr lang="en-US" dirty="0" smtClean="0"/>
              <a:t> a String variable storing student name 		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addr</a:t>
            </a:r>
            <a:r>
              <a:rPr lang="en-US" dirty="0" smtClean="0"/>
              <a:t>	 a String variable storing the address	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Student(String </a:t>
            </a:r>
            <a:r>
              <a:rPr lang="en-US" dirty="0" err="1" smtClean="0"/>
              <a:t>sName</a:t>
            </a:r>
            <a:r>
              <a:rPr lang="en-US" dirty="0" smtClean="0"/>
              <a:t>, String </a:t>
            </a:r>
            <a:r>
              <a:rPr lang="en-US" dirty="0" err="1" smtClean="0"/>
              <a:t>addr</a:t>
            </a:r>
            <a:r>
              <a:rPr lang="en-US" dirty="0" smtClean="0"/>
              <a:t>) {</a:t>
            </a:r>
          </a:p>
          <a:p>
            <a:pPr marL="457200">
              <a:tabLst>
                <a:tab pos="228600" algn="l"/>
              </a:tabLst>
            </a:pPr>
            <a:r>
              <a:rPr lang="en-US" dirty="0" smtClean="0"/>
              <a:t>name = </a:t>
            </a:r>
            <a:r>
              <a:rPr lang="en-US" dirty="0" err="1" smtClean="0"/>
              <a:t>sName</a:t>
            </a:r>
            <a:r>
              <a:rPr lang="en-US" dirty="0" smtClean="0"/>
              <a:t>; </a:t>
            </a:r>
          </a:p>
          <a:p>
            <a:pPr marL="457200">
              <a:tabLst>
                <a:tab pos="228600" algn="l"/>
              </a:tabLst>
            </a:pPr>
            <a:r>
              <a:rPr lang="en-US" dirty="0" smtClean="0"/>
              <a:t>address = </a:t>
            </a:r>
            <a:r>
              <a:rPr lang="en-US" dirty="0" err="1" smtClean="0"/>
              <a:t>addr</a:t>
            </a:r>
            <a:r>
              <a:rPr lang="en-US" dirty="0" smtClean="0"/>
              <a:t>;</a:t>
            </a:r>
          </a:p>
          <a:p>
            <a:pPr marL="228600"/>
            <a:r>
              <a:rPr lang="en-US" dirty="0" smtClean="0"/>
              <a:t>}</a:t>
            </a: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4-6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56723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/**				</a:t>
            </a:r>
          </a:p>
          <a:p>
            <a:pPr marL="228600"/>
            <a:r>
              <a:rPr lang="en-US" dirty="0" smtClean="0"/>
              <a:t> * Overloaded constructor		</a:t>
            </a:r>
          </a:p>
          <a:p>
            <a:pPr marL="228600"/>
            <a:r>
              <a:rPr lang="en-US" dirty="0" smtClean="0"/>
              <a:t> * 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rNo</a:t>
            </a:r>
            <a:r>
              <a:rPr lang="en-US" dirty="0" smtClean="0"/>
              <a:t>	 an integer variable storing the roll number	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sName</a:t>
            </a:r>
            <a:r>
              <a:rPr lang="en-US" dirty="0" smtClean="0"/>
              <a:t> a String variable storing student name	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score	 a float variable storing the score	</a:t>
            </a:r>
          </a:p>
          <a:p>
            <a:pPr marL="228600"/>
            <a:r>
              <a:rPr lang="en-US" dirty="0" smtClean="0"/>
              <a:t> */			</a:t>
            </a:r>
          </a:p>
          <a:p>
            <a:pPr marL="228600"/>
            <a:r>
              <a:rPr lang="en-US" dirty="0" smtClean="0"/>
              <a:t>public Student(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rNo</a:t>
            </a:r>
            <a:r>
              <a:rPr lang="en-US" dirty="0" smtClean="0"/>
              <a:t>, String </a:t>
            </a:r>
            <a:r>
              <a:rPr lang="en-US" dirty="0" err="1" smtClean="0"/>
              <a:t>sname</a:t>
            </a:r>
            <a:r>
              <a:rPr lang="en-US" dirty="0" smtClean="0"/>
              <a:t>, float score) {	</a:t>
            </a:r>
          </a:p>
          <a:p>
            <a:pPr marL="457200"/>
            <a:r>
              <a:rPr lang="en-US" dirty="0" err="1" smtClean="0"/>
              <a:t>rollNo</a:t>
            </a:r>
            <a:r>
              <a:rPr lang="en-US" dirty="0" smtClean="0"/>
              <a:t> = </a:t>
            </a:r>
            <a:r>
              <a:rPr lang="en-US" dirty="0" err="1" smtClean="0"/>
              <a:t>rNo</a:t>
            </a:r>
            <a:r>
              <a:rPr lang="en-US" dirty="0" smtClean="0"/>
              <a:t>; </a:t>
            </a:r>
          </a:p>
          <a:p>
            <a:pPr marL="457200"/>
            <a:r>
              <a:rPr lang="en-US" dirty="0" smtClean="0"/>
              <a:t>name = </a:t>
            </a:r>
            <a:r>
              <a:rPr lang="en-US" dirty="0" err="1" smtClean="0"/>
              <a:t>sname</a:t>
            </a:r>
            <a:r>
              <a:rPr lang="en-US" dirty="0" smtClean="0"/>
              <a:t>; </a:t>
            </a:r>
          </a:p>
          <a:p>
            <a:pPr marL="457200"/>
            <a:r>
              <a:rPr lang="en-US" dirty="0" smtClean="0"/>
              <a:t>marks = score;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endParaRPr lang="en-US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Displays student details </a:t>
            </a:r>
          </a:p>
          <a:p>
            <a:pPr marL="228600"/>
            <a:r>
              <a:rPr lang="en-IN" dirty="0" smtClean="0"/>
              <a:t> *	</a:t>
            </a:r>
          </a:p>
          <a:p>
            <a:pPr marL="228600"/>
            <a:r>
              <a:rPr lang="en-IN" dirty="0" smtClean="0"/>
              <a:t> * @return  void 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</a:t>
            </a:r>
            <a:r>
              <a:rPr lang="en-IN" dirty="0" err="1" smtClean="0"/>
              <a:t>displayDetails</a:t>
            </a:r>
            <a:r>
              <a:rPr lang="en-IN" dirty="0" smtClean="0"/>
              <a:t>(){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</a:t>
            </a:r>
            <a:r>
              <a:rPr lang="en-IN" dirty="0" err="1" smtClean="0"/>
              <a:t>Rollno</a:t>
            </a:r>
            <a:r>
              <a:rPr lang="en-IN" dirty="0" smtClean="0"/>
              <a:t> :”+ </a:t>
            </a:r>
            <a:r>
              <a:rPr lang="en-IN" dirty="0" err="1" smtClean="0"/>
              <a:t>rollNo</a:t>
            </a:r>
            <a:r>
              <a:rPr lang="en-IN" dirty="0" smtClean="0"/>
              <a:t>);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(“Student name:”+ name);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(“Address “+ address);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5-6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56723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(“Score “+ marks);</a:t>
            </a:r>
          </a:p>
          <a:p>
            <a:pPr marL="457200"/>
            <a:r>
              <a:rPr lang="en-IN" dirty="0" err="1" smtClean="0"/>
              <a:t>System.out.println</a:t>
            </a:r>
            <a:r>
              <a:rPr lang="en-IN" dirty="0" smtClean="0"/>
              <a:t>(“------------------------”);</a:t>
            </a:r>
          </a:p>
          <a:p>
            <a:pPr marL="228600"/>
            <a:r>
              <a:rPr lang="en-IN" dirty="0" smtClean="0"/>
              <a:t>}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args</a:t>
            </a:r>
            <a:r>
              <a:rPr lang="en-IN" dirty="0" smtClean="0"/>
              <a:t> the command line arguments 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static void main(String[] </a:t>
            </a:r>
            <a:r>
              <a:rPr lang="en-IN" dirty="0" err="1" smtClean="0"/>
              <a:t>args</a:t>
            </a:r>
            <a:r>
              <a:rPr lang="en-IN" dirty="0" smtClean="0"/>
              <a:t>) {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// Instantiate the Student class with two string arguments Student</a:t>
            </a:r>
          </a:p>
          <a:p>
            <a:pPr marL="228600"/>
            <a:r>
              <a:rPr lang="en-IN" dirty="0" smtClean="0"/>
              <a:t>objStud1 = new Student(“David”,”302, Washington Street”);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// Invoke the </a:t>
            </a:r>
            <a:r>
              <a:rPr lang="en-IN" dirty="0" err="1" smtClean="0"/>
              <a:t>displayDetails</a:t>
            </a:r>
            <a:r>
              <a:rPr lang="en-IN" dirty="0" smtClean="0"/>
              <a:t>() method </a:t>
            </a:r>
          </a:p>
          <a:p>
            <a:pPr marL="228600"/>
            <a:r>
              <a:rPr lang="en-IN" dirty="0" smtClean="0"/>
              <a:t>objStud1.displayDetails(); </a:t>
            </a:r>
          </a:p>
          <a:p>
            <a:pPr marL="228600"/>
            <a:endParaRPr lang="en-IN" dirty="0" smtClean="0"/>
          </a:p>
          <a:p>
            <a:pPr marL="228600"/>
            <a:r>
              <a:rPr lang="en-IN" dirty="0" smtClean="0"/>
              <a:t>// Create other Student class objects and pass different </a:t>
            </a:r>
          </a:p>
          <a:p>
            <a:pPr marL="228600"/>
            <a:r>
              <a:rPr lang="en-IN" dirty="0" smtClean="0"/>
              <a:t>// parameters to the constructor </a:t>
            </a:r>
          </a:p>
          <a:p>
            <a:pPr marL="228600"/>
            <a:r>
              <a:rPr lang="en-IN" dirty="0" smtClean="0"/>
              <a:t>Student objStud2 = new Student(103, 46); objStud2.displayDetails();</a:t>
            </a:r>
          </a:p>
          <a:p>
            <a:pPr marL="228600"/>
            <a:r>
              <a:rPr lang="en-IN" dirty="0" smtClean="0"/>
              <a:t>Student objStud3 = new Student(104, “Roger”, 50); </a:t>
            </a:r>
          </a:p>
          <a:p>
            <a:pPr marL="228600"/>
            <a:r>
              <a:rPr lang="en-IN" dirty="0" smtClean="0"/>
              <a:t>objStud3.displayDetails();</a:t>
            </a:r>
          </a:p>
          <a:p>
            <a:pPr marL="2286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 Overloading 6-6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1920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class </a:t>
            </a:r>
            <a:r>
              <a:rPr lang="en-US" sz="1800" b="1" dirty="0" smtClean="0">
                <a:cs typeface="Courier New" pitchFamily="49" charset="0"/>
              </a:rPr>
              <a:t>Student</a:t>
            </a:r>
            <a:r>
              <a:rPr lang="en-US" sz="1800" dirty="0" smtClean="0">
                <a:latin typeface="Calibri" pitchFamily="34" charset="0"/>
              </a:rPr>
              <a:t> consists of member variables named </a:t>
            </a:r>
            <a:r>
              <a:rPr lang="en-US" sz="1800" b="1" dirty="0" err="1" smtClean="0">
                <a:cs typeface="Courier New" pitchFamily="49" charset="0"/>
              </a:rPr>
              <a:t>rollNo</a:t>
            </a:r>
            <a:r>
              <a:rPr lang="en-US" sz="1800" dirty="0" smtClean="0">
                <a:latin typeface="Calibri" pitchFamily="34" charset="0"/>
              </a:rPr>
              <a:t>, </a:t>
            </a:r>
            <a:r>
              <a:rPr lang="en-US" sz="1800" b="1" dirty="0" smtClean="0">
                <a:cs typeface="Courier New" pitchFamily="49" charset="0"/>
              </a:rPr>
              <a:t>name</a:t>
            </a:r>
            <a:r>
              <a:rPr lang="en-US" sz="1800" dirty="0" smtClean="0">
                <a:latin typeface="Calibri" pitchFamily="34" charset="0"/>
              </a:rPr>
              <a:t>, </a:t>
            </a:r>
            <a:r>
              <a:rPr lang="en-US" sz="1800" b="1" dirty="0" smtClean="0">
                <a:cs typeface="Courier New" pitchFamily="49" charset="0"/>
              </a:rPr>
              <a:t>address</a:t>
            </a:r>
            <a:r>
              <a:rPr lang="en-US" sz="1800" dirty="0" smtClean="0">
                <a:latin typeface="Calibri" pitchFamily="34" charset="0"/>
              </a:rPr>
              <a:t>, and </a:t>
            </a:r>
            <a:r>
              <a:rPr lang="en-US" sz="1800" b="1" dirty="0" smtClean="0">
                <a:cs typeface="Courier New" pitchFamily="49" charset="0"/>
              </a:rPr>
              <a:t>marks</a:t>
            </a:r>
            <a:r>
              <a:rPr lang="en-US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b="1" dirty="0" smtClean="0">
                <a:cs typeface="Courier New" pitchFamily="49" charset="0"/>
              </a:rPr>
              <a:t>Student()</a:t>
            </a:r>
            <a:r>
              <a:rPr lang="en-US" sz="1800" dirty="0" smtClean="0">
                <a:latin typeface="Calibri" pitchFamily="34" charset="0"/>
              </a:rPr>
              <a:t> is the default or no-argument constructor of the </a:t>
            </a:r>
            <a:r>
              <a:rPr lang="en-US" sz="1800" b="1" dirty="0" smtClean="0">
                <a:cs typeface="Courier New" pitchFamily="49" charset="0"/>
              </a:rPr>
              <a:t>Student</a:t>
            </a:r>
            <a:r>
              <a:rPr lang="en-US" sz="1800" dirty="0" smtClean="0">
                <a:latin typeface="Calibri" pitchFamily="34" charset="0"/>
              </a:rPr>
              <a:t> class.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other constructors are overloaded constructors created by changing the number and type of parameters.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Following figure shows the output of the program: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5943600"/>
            <a:ext cx="8610600" cy="70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Notice the values </a:t>
            </a:r>
            <a:r>
              <a:rPr lang="en-US" sz="1800" b="1" dirty="0" smtClean="0">
                <a:cs typeface="Courier New" pitchFamily="49" charset="0"/>
              </a:rPr>
              <a:t>0</a:t>
            </a:r>
            <a:r>
              <a:rPr lang="en-US" sz="1800" dirty="0" smtClean="0">
                <a:latin typeface="Calibri" pitchFamily="34" charset="0"/>
              </a:rPr>
              <a:t> and </a:t>
            </a:r>
            <a:r>
              <a:rPr lang="en-US" sz="1800" b="1" dirty="0" smtClean="0">
                <a:cs typeface="Courier New" pitchFamily="49" charset="0"/>
              </a:rPr>
              <a:t>null</a:t>
            </a:r>
            <a:r>
              <a:rPr lang="en-US" sz="1800" dirty="0" smtClean="0">
                <a:latin typeface="Calibri" pitchFamily="34" charset="0"/>
              </a:rPr>
              <a:t> for the variables for which no argument was specified.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These are the default values for </a:t>
            </a:r>
            <a:r>
              <a:rPr lang="en-US" sz="1800" dirty="0" err="1" smtClean="0">
                <a:cs typeface="Courier New" pitchFamily="49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 and </a:t>
            </a:r>
            <a:r>
              <a:rPr lang="en-US" sz="1800" dirty="0" smtClean="0">
                <a:cs typeface="Courier New" pitchFamily="49" charset="0"/>
              </a:rPr>
              <a:t>String</a:t>
            </a:r>
            <a:r>
              <a:rPr lang="en-US" sz="1800" dirty="0" smtClean="0">
                <a:latin typeface="Calibri" pitchFamily="34" charset="0"/>
              </a:rPr>
              <a:t> data types in java. </a:t>
            </a:r>
            <a:endParaRPr lang="en-IN" sz="1800" dirty="0" smtClean="0">
              <a:latin typeface="Calibri" pitchFamily="34" charset="0"/>
            </a:endParaRPr>
          </a:p>
        </p:txBody>
      </p:sp>
      <p:pic>
        <p:nvPicPr>
          <p:cNvPr id="8" name="Picture 7" descr="Figure 7.19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0400" y="2819400"/>
            <a:ext cx="3048000" cy="3069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Methods 3-3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1676400"/>
          <a:ext cx="8001000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762000"/>
          </a:xfrm>
        </p:spPr>
        <p:txBody>
          <a:bodyPr/>
          <a:lstStyle/>
          <a:p>
            <a:pPr>
              <a:defRPr/>
            </a:pPr>
            <a:r>
              <a:rPr lang="en-IN" sz="1800" dirty="0" smtClean="0"/>
              <a:t>Some valid method names are </a:t>
            </a:r>
            <a:r>
              <a:rPr lang="en-IN" sz="1800" b="1" dirty="0" smtClean="0">
                <a:latin typeface="Courier New" pitchFamily="49" charset="0"/>
                <a:cs typeface="Courier New" pitchFamily="49" charset="0"/>
              </a:rPr>
              <a:t>add, _view</a:t>
            </a:r>
            <a:r>
              <a:rPr lang="en-IN" sz="1800" dirty="0" smtClean="0"/>
              <a:t>, </a:t>
            </a:r>
            <a:r>
              <a:rPr lang="en-IN" sz="1800" b="1" dirty="0" smtClean="0">
                <a:latin typeface="Courier New" pitchFamily="49" charset="0"/>
                <a:cs typeface="Courier New" pitchFamily="49" charset="0"/>
              </a:rPr>
              <a:t>$calc, </a:t>
            </a:r>
            <a:r>
              <a:rPr lang="en-IN" sz="1800" b="1" dirty="0" err="1" smtClean="0">
                <a:latin typeface="Courier New" pitchFamily="49" charset="0"/>
                <a:cs typeface="Courier New" pitchFamily="49" charset="0"/>
              </a:rPr>
              <a:t>add_num</a:t>
            </a:r>
            <a:r>
              <a:rPr lang="en-IN" sz="1800" dirty="0" smtClean="0"/>
              <a:t>, </a:t>
            </a:r>
            <a:r>
              <a:rPr lang="en-IN" sz="1800" b="1" dirty="0" err="1" smtClean="0">
                <a:latin typeface="Courier New" pitchFamily="49" charset="0"/>
                <a:cs typeface="Courier New" pitchFamily="49" charset="0"/>
              </a:rPr>
              <a:t>setFirstName</a:t>
            </a:r>
            <a:r>
              <a:rPr lang="en-IN" sz="1800" dirty="0" smtClean="0"/>
              <a:t>, </a:t>
            </a:r>
            <a:r>
              <a:rPr lang="en-IN" sz="1800" b="1" dirty="0" err="1" smtClean="0">
                <a:latin typeface="Courier New" pitchFamily="49" charset="0"/>
                <a:cs typeface="Courier New" pitchFamily="49" charset="0"/>
              </a:rPr>
              <a:t>compareTo</a:t>
            </a:r>
            <a:r>
              <a:rPr lang="en-IN" sz="1800" dirty="0" smtClean="0"/>
              <a:t>, </a:t>
            </a:r>
            <a:r>
              <a:rPr lang="en-IN" sz="1800" b="1" dirty="0" err="1" smtClean="0">
                <a:latin typeface="Courier New" pitchFamily="49" charset="0"/>
                <a:cs typeface="Courier New" pitchFamily="49" charset="0"/>
              </a:rPr>
              <a:t>isValid</a:t>
            </a:r>
            <a:r>
              <a:rPr lang="en-IN" sz="1800" dirty="0" smtClean="0"/>
              <a:t>, and so on.</a:t>
            </a:r>
            <a:endParaRPr lang="en-US" sz="1800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5791200"/>
            <a:ext cx="8610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two components of a method declaration namely, the method name and the parameter types comprise the method signature.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1-6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33400" y="1828800"/>
            <a:ext cx="8229600" cy="685800"/>
            <a:chOff x="0" y="267999"/>
            <a:chExt cx="6096000" cy="936000"/>
          </a:xfrm>
          <a:solidFill>
            <a:schemeClr val="accent6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" name="Rounded Rectangle 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Any member of the current object can be referred from within an instance method or a constructor by using the </a:t>
              </a:r>
              <a:r>
                <a:rPr lang="en-US" sz="1800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this</a:t>
              </a:r>
              <a:r>
                <a:rPr lang="en-US" sz="1800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 keyword.</a:t>
              </a:r>
              <a:endParaRPr lang="en-IN" sz="1800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33400" y="2590800"/>
            <a:ext cx="8229600" cy="685800"/>
            <a:chOff x="0" y="267999"/>
            <a:chExt cx="6096000" cy="936000"/>
          </a:xfrm>
          <a:solidFill>
            <a:schemeClr val="accent3">
              <a:lumMod val="50000"/>
            </a:schemeClr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The keyword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this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is not explicitly used in instance methods while referring to variables and methods of a class.</a:t>
              </a:r>
              <a:endParaRPr lang="en-IN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Content Placeholder 1"/>
          <p:cNvSpPr txBox="1">
            <a:spLocks/>
          </p:cNvSpPr>
          <p:nvPr/>
        </p:nvSpPr>
        <p:spPr bwMode="auto">
          <a:xfrm>
            <a:off x="304800" y="849868"/>
            <a:ext cx="86106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Java provides the keyword </a:t>
            </a:r>
            <a:r>
              <a:rPr lang="en-US" sz="1800" dirty="0" smtClean="0">
                <a:cs typeface="Courier New" pitchFamily="49" charset="0"/>
              </a:rPr>
              <a:t>this</a:t>
            </a:r>
            <a:r>
              <a:rPr lang="en-US" sz="1800" dirty="0" smtClean="0">
                <a:latin typeface="Calibri" pitchFamily="34" charset="0"/>
              </a:rPr>
              <a:t> which can be used in an instance method or a constructor to refer to the current object, that is, the object whose method or constructor is being called. 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16" name="Content Placeholder 1"/>
          <p:cNvSpPr txBox="1">
            <a:spLocks/>
          </p:cNvSpPr>
          <p:nvPr/>
        </p:nvSpPr>
        <p:spPr bwMode="auto">
          <a:xfrm>
            <a:off x="304800" y="3276600"/>
            <a:ext cx="8610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For example, consider the method </a:t>
            </a:r>
            <a:r>
              <a:rPr lang="en-US" sz="1800" b="1" dirty="0" err="1" smtClean="0">
                <a:cs typeface="Courier New" pitchFamily="49" charset="0"/>
              </a:rPr>
              <a:t>calcArea</a:t>
            </a:r>
            <a:r>
              <a:rPr lang="en-US" sz="1800" b="1" dirty="0" smtClean="0">
                <a:cs typeface="Courier New" pitchFamily="49" charset="0"/>
              </a:rPr>
              <a:t>()</a:t>
            </a:r>
            <a:r>
              <a:rPr lang="en-US" sz="1800" dirty="0" smtClean="0">
                <a:latin typeface="Calibri" pitchFamily="34" charset="0"/>
              </a:rPr>
              <a:t> of the following code snippet: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62000" y="3733800"/>
            <a:ext cx="8153400" cy="28284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Circle {</a:t>
            </a:r>
          </a:p>
          <a:p>
            <a:pPr marL="228600"/>
            <a:r>
              <a:rPr lang="en-US" dirty="0" smtClean="0"/>
              <a:t>float area;  // variable to store area of a circle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Returns the value of PI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@return  float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float </a:t>
            </a:r>
            <a:r>
              <a:rPr lang="en-US" dirty="0" err="1" smtClean="0"/>
              <a:t>getPI</a:t>
            </a:r>
            <a:r>
              <a:rPr lang="en-US" dirty="0" smtClean="0"/>
              <a:t>(){</a:t>
            </a:r>
          </a:p>
          <a:p>
            <a:pPr marL="457200"/>
            <a:r>
              <a:rPr lang="en-US" dirty="0" smtClean="0"/>
              <a:t>return 3.14;</a:t>
            </a:r>
          </a:p>
          <a:p>
            <a:pPr marL="228600"/>
            <a:r>
              <a:rPr lang="en-US" dirty="0" smtClean="0"/>
              <a:t>}</a:t>
            </a: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2-6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23114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Calculates area of a circle 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rad</a:t>
            </a:r>
            <a:r>
              <a:rPr lang="en-US" dirty="0" smtClean="0"/>
              <a:t> an integer to store the radius </a:t>
            </a:r>
          </a:p>
          <a:p>
            <a:pPr marL="228600"/>
            <a:r>
              <a:rPr lang="en-US" dirty="0" smtClean="0"/>
              <a:t> * @return    void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void </a:t>
            </a:r>
            <a:r>
              <a:rPr lang="en-US" dirty="0" err="1" smtClean="0"/>
              <a:t>calcArea</a:t>
            </a:r>
            <a:r>
              <a:rPr lang="en-US" dirty="0" smtClean="0"/>
              <a:t>(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rad</a:t>
            </a:r>
            <a:r>
              <a:rPr lang="en-US" dirty="0" smtClean="0"/>
              <a:t>) {</a:t>
            </a:r>
          </a:p>
          <a:p>
            <a:pPr marL="457200"/>
            <a:r>
              <a:rPr lang="en-US" dirty="0" err="1" smtClean="0"/>
              <a:t>this.area</a:t>
            </a:r>
            <a:r>
              <a:rPr lang="en-US" dirty="0" smtClean="0"/>
              <a:t> = </a:t>
            </a:r>
            <a:r>
              <a:rPr lang="en-US" dirty="0" err="1" smtClean="0"/>
              <a:t>getPI</a:t>
            </a:r>
            <a:r>
              <a:rPr lang="en-US" dirty="0" smtClean="0"/>
              <a:t>() * </a:t>
            </a:r>
            <a:r>
              <a:rPr lang="en-US" dirty="0" err="1" smtClean="0"/>
              <a:t>rad</a:t>
            </a:r>
            <a:r>
              <a:rPr lang="en-US" dirty="0" smtClean="0"/>
              <a:t> * </a:t>
            </a:r>
            <a:r>
              <a:rPr lang="en-US" dirty="0" err="1" smtClean="0"/>
              <a:t>rad</a:t>
            </a:r>
            <a:r>
              <a:rPr lang="en-US" dirty="0" smtClean="0"/>
              <a:t>;</a:t>
            </a:r>
          </a:p>
          <a:p>
            <a:pPr marL="228600"/>
            <a:r>
              <a:rPr lang="en-US" dirty="0" smtClean="0"/>
              <a:t>}</a:t>
            </a:r>
          </a:p>
          <a:p>
            <a:r>
              <a:rPr lang="en-US" dirty="0" smtClean="0"/>
              <a:t>}</a:t>
            </a:r>
            <a:endParaRPr lang="en-IN" dirty="0" smtClean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385673"/>
            <a:ext cx="8610600" cy="19205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method </a:t>
            </a:r>
            <a:r>
              <a:rPr lang="en-US" sz="1800" b="1" dirty="0" err="1" smtClean="0">
                <a:cs typeface="Courier New" pitchFamily="49" charset="0"/>
              </a:rPr>
              <a:t>calcArea</a:t>
            </a:r>
            <a:r>
              <a:rPr lang="en-US" sz="1800" b="1" dirty="0" smtClean="0">
                <a:cs typeface="Courier New" pitchFamily="49" charset="0"/>
              </a:rPr>
              <a:t>()</a:t>
            </a:r>
            <a:r>
              <a:rPr lang="en-US" sz="1800" dirty="0" smtClean="0">
                <a:latin typeface="Calibri" pitchFamily="34" charset="0"/>
              </a:rPr>
              <a:t> calculates the area of a circle and stores it in the variable, </a:t>
            </a:r>
            <a:r>
              <a:rPr lang="en-US" sz="1800" b="1" dirty="0" smtClean="0">
                <a:cs typeface="Courier New" pitchFamily="49" charset="0"/>
              </a:rPr>
              <a:t>area</a:t>
            </a:r>
            <a:r>
              <a:rPr lang="en-US" sz="1800" dirty="0" smtClean="0">
                <a:latin typeface="Calibri" pitchFamily="34" charset="0"/>
              </a:rPr>
              <a:t>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It retrieves the value of </a:t>
            </a:r>
            <a:r>
              <a:rPr lang="en-US" sz="1800" b="1" dirty="0" smtClean="0">
                <a:cs typeface="Courier New" pitchFamily="49" charset="0"/>
              </a:rPr>
              <a:t>PI</a:t>
            </a:r>
            <a:r>
              <a:rPr lang="en-US" sz="1800" dirty="0" smtClean="0">
                <a:latin typeface="Calibri" pitchFamily="34" charset="0"/>
              </a:rPr>
              <a:t> by invoking the </a:t>
            </a:r>
            <a:r>
              <a:rPr lang="en-US" sz="1800" b="1" dirty="0" err="1" smtClean="0">
                <a:cs typeface="Courier New" pitchFamily="49" charset="0"/>
              </a:rPr>
              <a:t>getPI</a:t>
            </a:r>
            <a:r>
              <a:rPr lang="en-US" sz="1800" b="1" dirty="0" smtClean="0">
                <a:cs typeface="Courier New" pitchFamily="49" charset="0"/>
              </a:rPr>
              <a:t>()</a:t>
            </a:r>
            <a:r>
              <a:rPr lang="en-US" sz="1800" dirty="0" smtClean="0">
                <a:latin typeface="Calibri" pitchFamily="34" charset="0"/>
              </a:rPr>
              <a:t> method.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Here, the method call does not involve any object even though </a:t>
            </a:r>
            <a:r>
              <a:rPr lang="en-US" sz="1800" b="1" dirty="0" err="1" smtClean="0">
                <a:cs typeface="Courier New" pitchFamily="49" charset="0"/>
              </a:rPr>
              <a:t>getPI</a:t>
            </a:r>
            <a:r>
              <a:rPr lang="en-US" sz="1800" b="1" dirty="0" smtClean="0">
                <a:cs typeface="Courier New" pitchFamily="49" charset="0"/>
              </a:rPr>
              <a:t>()</a:t>
            </a:r>
            <a:r>
              <a:rPr lang="en-US" sz="1800" dirty="0" smtClean="0">
                <a:latin typeface="Calibri" pitchFamily="34" charset="0"/>
              </a:rPr>
              <a:t> is an instance method.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This is because of the implicit use of ‘</a:t>
            </a:r>
            <a:r>
              <a:rPr lang="en-US" sz="1800" dirty="0" smtClean="0">
                <a:cs typeface="Courier New" pitchFamily="49" charset="0"/>
              </a:rPr>
              <a:t>this</a:t>
            </a:r>
            <a:r>
              <a:rPr lang="en-US" sz="1800" dirty="0" smtClean="0">
                <a:latin typeface="Calibri" pitchFamily="34" charset="0"/>
              </a:rPr>
              <a:t>’ keyword. </a:t>
            </a:r>
            <a:endParaRPr lang="en-IN" sz="1800" dirty="0" smtClean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3-6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For example, the method </a:t>
            </a:r>
            <a:r>
              <a:rPr lang="en-US" sz="1800" b="1" dirty="0" err="1" smtClean="0">
                <a:cs typeface="Courier New" pitchFamily="49" charset="0"/>
              </a:rPr>
              <a:t>calcArea</a:t>
            </a:r>
            <a:r>
              <a:rPr lang="en-US" sz="1800" b="1" dirty="0" smtClean="0">
                <a:cs typeface="Courier New" pitchFamily="49" charset="0"/>
              </a:rPr>
              <a:t>()</a:t>
            </a:r>
            <a:r>
              <a:rPr lang="en-US" sz="1800" dirty="0" smtClean="0">
                <a:latin typeface="Calibri" pitchFamily="34" charset="0"/>
              </a:rPr>
              <a:t> can also be written as shown in the following code snippet:  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1436132"/>
            <a:ext cx="8153400" cy="515525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Circle {</a:t>
            </a:r>
          </a:p>
          <a:p>
            <a:pPr marL="228600"/>
            <a:r>
              <a:rPr lang="en-US" dirty="0" smtClean="0"/>
              <a:t>float area; // Variable to store area of a circle</a:t>
            </a:r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Returns the value of PI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@return  float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float </a:t>
            </a:r>
            <a:r>
              <a:rPr lang="en-US" dirty="0" err="1" smtClean="0"/>
              <a:t>getPI</a:t>
            </a:r>
            <a:r>
              <a:rPr lang="en-US" dirty="0" smtClean="0"/>
              <a:t>(){</a:t>
            </a:r>
          </a:p>
          <a:p>
            <a:pPr marL="457200"/>
            <a:r>
              <a:rPr lang="en-US" dirty="0" smtClean="0"/>
              <a:t>return 3.14;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endParaRPr lang="en-US" dirty="0" smtClean="0"/>
          </a:p>
          <a:p>
            <a:pPr marL="228600"/>
            <a:r>
              <a:rPr lang="en-IN" dirty="0" smtClean="0"/>
              <a:t>/**</a:t>
            </a:r>
          </a:p>
          <a:p>
            <a:pPr marL="228600"/>
            <a:r>
              <a:rPr lang="en-IN" dirty="0" smtClean="0"/>
              <a:t> * Calculates area of a circle </a:t>
            </a:r>
          </a:p>
          <a:p>
            <a:pPr marL="228600"/>
            <a:r>
              <a:rPr lang="en-IN" dirty="0" smtClean="0"/>
              <a:t> * @</a:t>
            </a:r>
            <a:r>
              <a:rPr lang="en-IN" dirty="0" err="1" smtClean="0"/>
              <a:t>param</a:t>
            </a:r>
            <a:r>
              <a:rPr lang="en-IN" dirty="0" smtClean="0"/>
              <a:t> </a:t>
            </a:r>
            <a:r>
              <a:rPr lang="en-IN" dirty="0" err="1" smtClean="0"/>
              <a:t>rad</a:t>
            </a:r>
            <a:r>
              <a:rPr lang="en-IN" dirty="0" smtClean="0"/>
              <a:t> an integer to store the radius </a:t>
            </a:r>
          </a:p>
          <a:p>
            <a:pPr marL="228600"/>
            <a:r>
              <a:rPr lang="en-IN" dirty="0" smtClean="0"/>
              <a:t> * @return void </a:t>
            </a:r>
          </a:p>
          <a:p>
            <a:pPr marL="228600"/>
            <a:r>
              <a:rPr lang="en-IN" dirty="0" smtClean="0"/>
              <a:t> */</a:t>
            </a:r>
          </a:p>
          <a:p>
            <a:pPr marL="228600"/>
            <a:r>
              <a:rPr lang="en-IN" dirty="0" smtClean="0"/>
              <a:t>public void </a:t>
            </a:r>
            <a:r>
              <a:rPr lang="en-IN" dirty="0" err="1" smtClean="0"/>
              <a:t>calcArea</a:t>
            </a:r>
            <a:r>
              <a:rPr lang="en-IN" dirty="0" smtClean="0"/>
              <a:t>(</a:t>
            </a:r>
            <a:r>
              <a:rPr lang="en-IN" dirty="0" err="1" smtClean="0"/>
              <a:t>int</a:t>
            </a:r>
            <a:r>
              <a:rPr lang="en-IN" dirty="0" smtClean="0"/>
              <a:t> </a:t>
            </a:r>
            <a:r>
              <a:rPr lang="en-IN" dirty="0" err="1" smtClean="0"/>
              <a:t>rad</a:t>
            </a:r>
            <a:r>
              <a:rPr lang="en-IN" dirty="0" smtClean="0"/>
              <a:t>) {</a:t>
            </a:r>
          </a:p>
          <a:p>
            <a:pPr marL="406400"/>
            <a:r>
              <a:rPr lang="en-IN" dirty="0" err="1" smtClean="0"/>
              <a:t>this.area</a:t>
            </a:r>
            <a:r>
              <a:rPr lang="en-IN" dirty="0" smtClean="0"/>
              <a:t> = </a:t>
            </a:r>
            <a:r>
              <a:rPr lang="en-IN" dirty="0" err="1" smtClean="0"/>
              <a:t>this.getPI</a:t>
            </a:r>
            <a:r>
              <a:rPr lang="en-IN" dirty="0" smtClean="0"/>
              <a:t>() * </a:t>
            </a:r>
            <a:r>
              <a:rPr lang="en-IN" dirty="0" err="1" smtClean="0"/>
              <a:t>rad</a:t>
            </a:r>
            <a:r>
              <a:rPr lang="en-IN" dirty="0" smtClean="0"/>
              <a:t> * </a:t>
            </a:r>
            <a:r>
              <a:rPr lang="en-IN" dirty="0" err="1" smtClean="0"/>
              <a:t>rad</a:t>
            </a:r>
            <a:r>
              <a:rPr lang="en-IN" dirty="0" smtClean="0"/>
              <a:t>;</a:t>
            </a:r>
          </a:p>
          <a:p>
            <a:pPr marL="228600"/>
            <a:r>
              <a:rPr lang="en-IN" dirty="0" smtClean="0"/>
              <a:t>}</a:t>
            </a:r>
          </a:p>
          <a:p>
            <a:r>
              <a:rPr lang="en-IN" dirty="0" smtClean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4-6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762000"/>
            <a:ext cx="8610600" cy="1588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Notice the use of </a:t>
            </a:r>
            <a:r>
              <a:rPr lang="en-US" sz="1800" dirty="0" smtClean="0">
                <a:cs typeface="Courier New" pitchFamily="49" charset="0"/>
              </a:rPr>
              <a:t>this</a:t>
            </a:r>
            <a:r>
              <a:rPr lang="en-US" sz="1800" dirty="0" smtClean="0">
                <a:latin typeface="Calibri" pitchFamily="34" charset="0"/>
              </a:rPr>
              <a:t> to indicate the current object.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keyword </a:t>
            </a:r>
            <a:r>
              <a:rPr lang="en-US" sz="1800" dirty="0" smtClean="0">
                <a:cs typeface="Courier New" pitchFamily="49" charset="0"/>
              </a:rPr>
              <a:t>this</a:t>
            </a:r>
            <a:r>
              <a:rPr lang="en-US" sz="1800" dirty="0" smtClean="0">
                <a:latin typeface="Calibri" pitchFamily="34" charset="0"/>
              </a:rPr>
              <a:t> can also be used to invoke a constructor from within another constructor.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This is also known as explicit constructor invocation as shown in the following code snippet: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2000" y="2336798"/>
            <a:ext cx="8153400" cy="412112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Circle {</a:t>
            </a:r>
          </a:p>
          <a:p>
            <a:pPr marL="228600"/>
            <a:r>
              <a:rPr lang="en-US" dirty="0" smtClean="0"/>
              <a:t>private float </a:t>
            </a:r>
            <a:r>
              <a:rPr lang="en-US" dirty="0" err="1" smtClean="0"/>
              <a:t>rad</a:t>
            </a:r>
            <a:r>
              <a:rPr lang="en-US" dirty="0" smtClean="0"/>
              <a:t>; // Variable to store radius of a circle </a:t>
            </a:r>
          </a:p>
          <a:p>
            <a:pPr marL="228600"/>
            <a:r>
              <a:rPr lang="en-US" dirty="0" smtClean="0"/>
              <a:t>private float PI; // Variable to store value of PI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No-argument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Circle(){</a:t>
            </a:r>
          </a:p>
          <a:p>
            <a:pPr marL="457200"/>
            <a:r>
              <a:rPr lang="en-US" dirty="0" smtClean="0"/>
              <a:t>PI = 3.14;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Overloaded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r a float variable to store the value of radius</a:t>
            </a: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5-6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15358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*/</a:t>
            </a:r>
          </a:p>
          <a:p>
            <a:pPr marL="228600"/>
            <a:r>
              <a:rPr lang="en-US" dirty="0" smtClean="0"/>
              <a:t>public Circle(float r) {</a:t>
            </a:r>
          </a:p>
          <a:p>
            <a:pPr marL="457200"/>
            <a:r>
              <a:rPr lang="en-US" dirty="0" smtClean="0"/>
              <a:t>this(); // Invoke the no-argument constructor </a:t>
            </a:r>
            <a:r>
              <a:rPr lang="en-US" dirty="0" err="1" smtClean="0"/>
              <a:t>rad</a:t>
            </a:r>
            <a:r>
              <a:rPr lang="en-US" dirty="0" smtClean="0"/>
              <a:t> = r;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r>
              <a:rPr lang="en-US" dirty="0" smtClean="0"/>
              <a:t>...</a:t>
            </a:r>
          </a:p>
          <a:p>
            <a:r>
              <a:rPr lang="en-US" dirty="0" smtClean="0"/>
              <a:t>}</a:t>
            </a:r>
            <a:endParaRPr lang="en-IN" dirty="0" smtClean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2514600"/>
            <a:ext cx="86106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keyword </a:t>
            </a:r>
            <a:r>
              <a:rPr lang="en-US" sz="1800" dirty="0" smtClean="0">
                <a:cs typeface="Courier New" pitchFamily="49" charset="0"/>
              </a:rPr>
              <a:t>this</a:t>
            </a:r>
            <a:r>
              <a:rPr lang="en-US" sz="1800" dirty="0" smtClean="0">
                <a:latin typeface="Calibri" pitchFamily="34" charset="0"/>
              </a:rPr>
              <a:t> can be used to resolve naming conflicts when the names of actual and formal parameters of a method or a constructor are the same as depicted in the following code snippet: </a:t>
            </a:r>
            <a:endParaRPr lang="en-IN" sz="1800" dirty="0" smtClean="0">
              <a:latin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2000" y="3466201"/>
            <a:ext cx="8153400" cy="30869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public class Circle {</a:t>
            </a:r>
          </a:p>
          <a:p>
            <a:pPr marL="228600"/>
            <a:r>
              <a:rPr lang="en-US" dirty="0" smtClean="0"/>
              <a:t>// Variable to store radius of a circle </a:t>
            </a:r>
          </a:p>
          <a:p>
            <a:pPr marL="228600"/>
            <a:r>
              <a:rPr lang="en-US" dirty="0" smtClean="0"/>
              <a:t>private float </a:t>
            </a:r>
            <a:r>
              <a:rPr lang="en-US" dirty="0" err="1" smtClean="0"/>
              <a:t>rad</a:t>
            </a:r>
            <a:r>
              <a:rPr lang="en-US" dirty="0" smtClean="0"/>
              <a:t>; // line 1</a:t>
            </a:r>
          </a:p>
          <a:p>
            <a:pPr marL="228600"/>
            <a:r>
              <a:rPr lang="en-US" dirty="0" smtClean="0"/>
              <a:t>private float PI;  // Variable to store value of PI</a:t>
            </a:r>
          </a:p>
          <a:p>
            <a:pPr marL="228600"/>
            <a:endParaRPr lang="en-US" dirty="0" smtClean="0"/>
          </a:p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no-argument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Circle(){</a:t>
            </a:r>
          </a:p>
          <a:p>
            <a:pPr marL="457200"/>
            <a:r>
              <a:rPr lang="en-US" dirty="0" smtClean="0"/>
              <a:t>PI = 3.14;</a:t>
            </a:r>
          </a:p>
          <a:p>
            <a:pPr marL="228600"/>
            <a:r>
              <a:rPr lang="en-US" dirty="0" smtClean="0"/>
              <a:t>}</a:t>
            </a:r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‘this’ Keyword 6-6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914400"/>
            <a:ext cx="8153400" cy="28284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/>
            <a:r>
              <a:rPr lang="en-US" dirty="0" smtClean="0"/>
              <a:t>/**</a:t>
            </a:r>
          </a:p>
          <a:p>
            <a:pPr marL="228600"/>
            <a:r>
              <a:rPr lang="en-US" dirty="0" smtClean="0"/>
              <a:t> * overloaded constructor</a:t>
            </a:r>
          </a:p>
          <a:p>
            <a:pPr marL="228600"/>
            <a:r>
              <a:rPr lang="en-US" dirty="0" smtClean="0"/>
              <a:t> *</a:t>
            </a:r>
          </a:p>
          <a:p>
            <a:pPr marL="228600"/>
            <a:r>
              <a:rPr lang="en-US" dirty="0" smtClean="0"/>
              <a:t> * @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rad</a:t>
            </a:r>
            <a:r>
              <a:rPr lang="en-US" dirty="0" smtClean="0"/>
              <a:t> a float variable to store the value of radius</a:t>
            </a:r>
          </a:p>
          <a:p>
            <a:pPr marL="228600"/>
            <a:r>
              <a:rPr lang="en-US" dirty="0" smtClean="0"/>
              <a:t> */</a:t>
            </a:r>
          </a:p>
          <a:p>
            <a:pPr marL="228600"/>
            <a:r>
              <a:rPr lang="en-US" dirty="0" smtClean="0"/>
              <a:t>public Circle(float </a:t>
            </a:r>
            <a:r>
              <a:rPr lang="en-US" dirty="0" err="1" smtClean="0"/>
              <a:t>rad</a:t>
            </a:r>
            <a:r>
              <a:rPr lang="en-US" dirty="0" smtClean="0"/>
              <a:t>) { // line2</a:t>
            </a:r>
          </a:p>
          <a:p>
            <a:pPr marL="457200"/>
            <a:r>
              <a:rPr lang="en-US" dirty="0" smtClean="0"/>
              <a:t>this();</a:t>
            </a:r>
          </a:p>
          <a:p>
            <a:pPr marL="457200"/>
            <a:r>
              <a:rPr lang="en-US" dirty="0" smtClean="0"/>
              <a:t>this.rad = </a:t>
            </a:r>
            <a:r>
              <a:rPr lang="en-US" dirty="0" err="1" smtClean="0"/>
              <a:t>rad</a:t>
            </a:r>
            <a:r>
              <a:rPr lang="en-US" dirty="0" smtClean="0"/>
              <a:t>; // line3</a:t>
            </a:r>
          </a:p>
          <a:p>
            <a:pPr marL="228600"/>
            <a:r>
              <a:rPr lang="en-US" dirty="0" smtClean="0"/>
              <a:t>}</a:t>
            </a:r>
          </a:p>
          <a:p>
            <a:pPr marL="228600"/>
            <a:r>
              <a:rPr lang="en-US" dirty="0" smtClean="0"/>
              <a:t>...</a:t>
            </a:r>
          </a:p>
          <a:p>
            <a:r>
              <a:rPr lang="en-US" dirty="0" smtClean="0"/>
              <a:t>}</a:t>
            </a:r>
            <a:endParaRPr lang="en-IN" dirty="0" smtClean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3767078"/>
            <a:ext cx="8610600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ts val="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code defines the constructor </a:t>
            </a:r>
            <a:r>
              <a:rPr lang="en-US" sz="1800" b="1" dirty="0" smtClean="0">
                <a:cs typeface="Courier New" pitchFamily="49" charset="0"/>
              </a:rPr>
              <a:t>Circle</a:t>
            </a:r>
            <a:r>
              <a:rPr lang="en-US" sz="1800" dirty="0" smtClean="0">
                <a:latin typeface="Calibri" pitchFamily="34" charset="0"/>
              </a:rPr>
              <a:t> with the parameter </a:t>
            </a:r>
            <a:r>
              <a:rPr lang="en-US" sz="1800" b="1" dirty="0" err="1" smtClean="0">
                <a:cs typeface="Courier New" pitchFamily="49" charset="0"/>
              </a:rPr>
              <a:t>rad</a:t>
            </a:r>
            <a:r>
              <a:rPr lang="en-US" sz="1800" dirty="0" smtClean="0">
                <a:latin typeface="Calibri" pitchFamily="34" charset="0"/>
              </a:rPr>
              <a:t> in line2 which is the formal parameter.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ts val="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Also, the parameter declared in line1 has the same name </a:t>
            </a:r>
            <a:r>
              <a:rPr lang="en-US" sz="1800" b="1" dirty="0" err="1" smtClean="0">
                <a:cs typeface="Courier New" pitchFamily="49" charset="0"/>
              </a:rPr>
              <a:t>rad</a:t>
            </a:r>
            <a:r>
              <a:rPr lang="en-US" sz="1800" dirty="0" smtClean="0">
                <a:latin typeface="Calibri" pitchFamily="34" charset="0"/>
              </a:rPr>
              <a:t> which is the actual parameter to which the user’s value will be assigned at runtime.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ts val="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Now, while assigning a value to </a:t>
            </a:r>
            <a:r>
              <a:rPr lang="en-US" sz="1800" b="1" dirty="0" err="1" smtClean="0">
                <a:cs typeface="Courier New" pitchFamily="49" charset="0"/>
              </a:rPr>
              <a:t>rad</a:t>
            </a:r>
            <a:r>
              <a:rPr lang="en-US" sz="1800" dirty="0" smtClean="0">
                <a:latin typeface="Calibri" pitchFamily="34" charset="0"/>
              </a:rPr>
              <a:t> in the constructor, the user would have to write </a:t>
            </a:r>
            <a:r>
              <a:rPr lang="en-US" sz="1800" b="1" dirty="0" err="1" smtClean="0">
                <a:cs typeface="Courier New" pitchFamily="49" charset="0"/>
              </a:rPr>
              <a:t>rad</a:t>
            </a:r>
            <a:r>
              <a:rPr lang="en-US" sz="1800" b="1" dirty="0" smtClean="0">
                <a:cs typeface="Courier New" pitchFamily="49" charset="0"/>
              </a:rPr>
              <a:t> = rad</a:t>
            </a:r>
            <a:r>
              <a:rPr lang="en-US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ts val="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However, this would confuse the compiler as to which </a:t>
            </a:r>
            <a:r>
              <a:rPr lang="en-US" sz="1800" b="1" dirty="0" err="1" smtClean="0">
                <a:cs typeface="Courier New" pitchFamily="49" charset="0"/>
              </a:rPr>
              <a:t>rad</a:t>
            </a:r>
            <a:r>
              <a:rPr lang="en-US" sz="1800" dirty="0" smtClean="0">
                <a:latin typeface="Calibri" pitchFamily="34" charset="0"/>
              </a:rPr>
              <a:t> is the actual and which one is the formal parameter.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ts val="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To resolve this conflict, </a:t>
            </a:r>
            <a:r>
              <a:rPr lang="en-US" sz="1800" b="1" dirty="0" smtClean="0">
                <a:cs typeface="Courier New" pitchFamily="49" charset="0"/>
              </a:rPr>
              <a:t>this.rad</a:t>
            </a:r>
            <a:r>
              <a:rPr lang="en-US" sz="1800" dirty="0" smtClean="0">
                <a:latin typeface="Calibri" pitchFamily="34" charset="0"/>
              </a:rPr>
              <a:t> is written on the left of the assignment operator to indicate that it is the actual parameter to which value must be assigned. </a:t>
            </a:r>
            <a:endParaRPr lang="en-IN" sz="1800" dirty="0" smtClean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66</a:t>
            </a:fld>
            <a:endParaRPr lang="en-US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304800" y="838200"/>
            <a:ext cx="8610600" cy="4912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A Java method is a set of statements grouped together for performing a specific operation.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Parameters are the list of variables specified in a method declaration, whereas arguments are the actual values that are passed to the method when it is invoked.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The variable argument feature is used in Java when the number of a particular type of arguments that will be passed to a method is not known until runtime.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Java provides a JDK tool named </a:t>
            </a:r>
            <a:r>
              <a:rPr lang="en-US" sz="1800" dirty="0" err="1" smtClean="0">
                <a:latin typeface="Calibri" pitchFamily="34" charset="0"/>
              </a:rPr>
              <a:t>Javadoc</a:t>
            </a:r>
            <a:r>
              <a:rPr lang="en-US" sz="1800" dirty="0" smtClean="0">
                <a:latin typeface="Calibri" pitchFamily="34" charset="0"/>
              </a:rPr>
              <a:t> that is used to generate API documentation from documentation comments.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Access </a:t>
            </a:r>
            <a:r>
              <a:rPr lang="en-US" sz="1800" dirty="0" err="1" smtClean="0">
                <a:latin typeface="Calibri" pitchFamily="34" charset="0"/>
              </a:rPr>
              <a:t>specifiers</a:t>
            </a:r>
            <a:r>
              <a:rPr lang="en-US" sz="1800" dirty="0" smtClean="0">
                <a:latin typeface="Calibri" pitchFamily="34" charset="0"/>
              </a:rPr>
              <a:t> are used to restrict access to fields, methods, constructor, and classes of an application.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Java comes with four access </a:t>
            </a:r>
            <a:r>
              <a:rPr lang="en-US" sz="1800" dirty="0" err="1" smtClean="0">
                <a:latin typeface="Calibri" pitchFamily="34" charset="0"/>
              </a:rPr>
              <a:t>specifiers</a:t>
            </a:r>
            <a:r>
              <a:rPr lang="en-US" sz="1800" dirty="0" smtClean="0">
                <a:latin typeface="Calibri" pitchFamily="34" charset="0"/>
              </a:rPr>
              <a:t> namely, public, private, protected, and default.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Using method overloading, multiple methods of a class can have the same name but with different parameter lists.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1800" dirty="0" smtClean="0">
                <a:latin typeface="Calibri" pitchFamily="34" charset="0"/>
              </a:rPr>
              <a:t>Java provides the ‘this’ keyword which can be used in an instance method or a constructor to refer to the current object, that is, the object whose method or constructor is being invoked.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1-7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2057400"/>
          </a:xfrm>
        </p:spPr>
        <p:txBody>
          <a:bodyPr/>
          <a:lstStyle/>
          <a:p>
            <a:pPr>
              <a:defRPr/>
            </a:pPr>
            <a:r>
              <a:rPr lang="en-IN" sz="1800" dirty="0" smtClean="0"/>
              <a:t>Methods help to segregate tasks to provide modularity to the program. </a:t>
            </a:r>
          </a:p>
          <a:p>
            <a:pPr>
              <a:defRPr/>
            </a:pPr>
            <a:r>
              <a:rPr lang="en-IN" sz="1800" dirty="0" smtClean="0"/>
              <a:t>A program is modular when different tasks in a program are grouped together into modules or sections.</a:t>
            </a:r>
          </a:p>
          <a:p>
            <a:pPr>
              <a:defRPr/>
            </a:pPr>
            <a:r>
              <a:rPr lang="en-IN" sz="1800" dirty="0" smtClean="0"/>
              <a:t>For example, to perform different types of mathematical operations such as addition, subtraction, multiplication, and so on, a user can create individual methods as shown in the following figure: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304800" y="5715000"/>
            <a:ext cx="8610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The figure shows an object named </a:t>
            </a:r>
            <a:r>
              <a:rPr lang="en-IN" sz="1800" b="1" dirty="0" err="1" smtClean="0">
                <a:cs typeface="Courier New" pitchFamily="49" charset="0"/>
              </a:rPr>
              <a:t>obj</a:t>
            </a:r>
            <a:r>
              <a:rPr lang="en-IN" sz="1800" dirty="0" smtClean="0">
                <a:latin typeface="Calibri" pitchFamily="34" charset="0"/>
              </a:rPr>
              <a:t> accessing four different methods namely, </a:t>
            </a:r>
            <a:r>
              <a:rPr lang="en-IN" sz="1800" b="1" dirty="0" smtClean="0">
                <a:cs typeface="Courier New" pitchFamily="49" charset="0"/>
              </a:rPr>
              <a:t>add(</a:t>
            </a:r>
            <a:r>
              <a:rPr lang="en-IN" sz="1800" b="1" dirty="0" err="1" smtClean="0">
                <a:cs typeface="Courier New" pitchFamily="49" charset="0"/>
              </a:rPr>
              <a:t>a,b</a:t>
            </a:r>
            <a:r>
              <a:rPr lang="en-IN" sz="1800" b="1" dirty="0" smtClean="0">
                <a:cs typeface="Courier New" pitchFamily="49" charset="0"/>
              </a:rPr>
              <a:t>)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b="1" dirty="0" smtClean="0">
                <a:cs typeface="Courier New" pitchFamily="49" charset="0"/>
              </a:rPr>
              <a:t>sub(</a:t>
            </a:r>
            <a:r>
              <a:rPr lang="en-IN" sz="1800" b="1" dirty="0" err="1" smtClean="0">
                <a:cs typeface="Courier New" pitchFamily="49" charset="0"/>
              </a:rPr>
              <a:t>a,b</a:t>
            </a:r>
            <a:r>
              <a:rPr lang="en-IN" sz="1800" b="1" dirty="0" smtClean="0">
                <a:cs typeface="Courier New" pitchFamily="49" charset="0"/>
              </a:rPr>
              <a:t>)</a:t>
            </a:r>
            <a:r>
              <a:rPr lang="en-IN" sz="1800" dirty="0" smtClean="0">
                <a:latin typeface="Calibri" pitchFamily="34" charset="0"/>
              </a:rPr>
              <a:t>, </a:t>
            </a:r>
            <a:r>
              <a:rPr lang="en-IN" sz="1800" b="1" dirty="0" err="1" smtClean="0">
                <a:cs typeface="Courier New" pitchFamily="49" charset="0"/>
              </a:rPr>
              <a:t>mul</a:t>
            </a:r>
            <a:r>
              <a:rPr lang="en-IN" sz="1800" b="1" dirty="0" smtClean="0">
                <a:cs typeface="Courier New" pitchFamily="49" charset="0"/>
              </a:rPr>
              <a:t>(</a:t>
            </a:r>
            <a:r>
              <a:rPr lang="en-IN" sz="1800" b="1" dirty="0" err="1" smtClean="0">
                <a:cs typeface="Courier New" pitchFamily="49" charset="0"/>
              </a:rPr>
              <a:t>a,b</a:t>
            </a:r>
            <a:r>
              <a:rPr lang="en-IN" sz="1800" b="1" dirty="0" smtClean="0">
                <a:cs typeface="Courier New" pitchFamily="49" charset="0"/>
              </a:rPr>
              <a:t>)</a:t>
            </a:r>
            <a:r>
              <a:rPr lang="en-IN" sz="1800" dirty="0" smtClean="0">
                <a:latin typeface="Calibri" pitchFamily="34" charset="0"/>
              </a:rPr>
              <a:t>, and </a:t>
            </a:r>
            <a:r>
              <a:rPr lang="en-IN" sz="1800" b="1" dirty="0" smtClean="0">
                <a:cs typeface="Courier New" pitchFamily="49" charset="0"/>
              </a:rPr>
              <a:t>div(</a:t>
            </a:r>
            <a:r>
              <a:rPr lang="en-IN" sz="1800" b="1" dirty="0" err="1" smtClean="0">
                <a:cs typeface="Courier New" pitchFamily="49" charset="0"/>
              </a:rPr>
              <a:t>a,b</a:t>
            </a:r>
            <a:r>
              <a:rPr lang="en-IN" sz="1800" b="1" dirty="0" smtClean="0">
                <a:cs typeface="Courier New" pitchFamily="49" charset="0"/>
              </a:rPr>
              <a:t>)</a:t>
            </a:r>
            <a:r>
              <a:rPr lang="en-IN" sz="1800" dirty="0" smtClean="0">
                <a:latin typeface="Calibri" pitchFamily="34" charset="0"/>
              </a:rPr>
              <a:t> for performing the respective operations on two numbers.</a:t>
            </a:r>
            <a:endParaRPr kumimoji="0" lang="en-IN" sz="1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8" name="Picture 7" descr="Figure 7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2738447"/>
            <a:ext cx="4800600" cy="29765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2-7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304800" y="762000"/>
            <a:ext cx="8610600" cy="646331"/>
          </a:xfrm>
        </p:spPr>
        <p:txBody>
          <a:bodyPr>
            <a:spAutoFit/>
          </a:bodyPr>
          <a:lstStyle/>
          <a:p>
            <a:pPr>
              <a:defRPr/>
            </a:pPr>
            <a:r>
              <a:rPr lang="en-IN" sz="1800" dirty="0" smtClean="0"/>
              <a:t>To create a method that adds two numbers, the user can write a method as depicted in the following code snippet:</a:t>
            </a:r>
            <a:endParaRPr 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762000" y="1447800"/>
            <a:ext cx="8077200" cy="12934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 smtClean="0"/>
              <a:t>public void add(</a:t>
            </a:r>
            <a:r>
              <a:rPr lang="en-IN" dirty="0" err="1" smtClean="0"/>
              <a:t>int</a:t>
            </a:r>
            <a:r>
              <a:rPr lang="en-IN" dirty="0" smtClean="0"/>
              <a:t> num1, </a:t>
            </a:r>
            <a:r>
              <a:rPr lang="en-IN" dirty="0" err="1" smtClean="0"/>
              <a:t>int</a:t>
            </a:r>
            <a:r>
              <a:rPr lang="en-IN" dirty="0" smtClean="0"/>
              <a:t> num2){</a:t>
            </a:r>
          </a:p>
          <a:p>
            <a:pPr marL="266700"/>
            <a:r>
              <a:rPr lang="en-IN" dirty="0" err="1" smtClean="0"/>
              <a:t>int</a:t>
            </a:r>
            <a:r>
              <a:rPr lang="en-IN" dirty="0" smtClean="0"/>
              <a:t> num3; // Declare a variable</a:t>
            </a:r>
          </a:p>
          <a:p>
            <a:pPr marL="266700"/>
            <a:r>
              <a:rPr lang="en-IN" dirty="0" smtClean="0"/>
              <a:t>num3 = num1 + num2; // Perform the addition of numbers</a:t>
            </a:r>
          </a:p>
          <a:p>
            <a:pPr marL="266700"/>
            <a:r>
              <a:rPr lang="en-IN" dirty="0" err="1" smtClean="0"/>
              <a:t>System.out.println</a:t>
            </a:r>
            <a:r>
              <a:rPr lang="en-IN" dirty="0" smtClean="0"/>
              <a:t>(“Addition is ” + num3); // Print the result</a:t>
            </a:r>
          </a:p>
          <a:p>
            <a:r>
              <a:rPr lang="en-IN" dirty="0" smtClean="0"/>
              <a:t>}</a:t>
            </a:r>
            <a:endParaRPr lang="en-IN" dirty="0"/>
          </a:p>
        </p:txBody>
      </p:sp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304800" y="2825282"/>
            <a:ext cx="8610600" cy="38041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Defines a method named </a:t>
            </a:r>
            <a:r>
              <a:rPr lang="en-IN" sz="1800" b="1" dirty="0" smtClean="0">
                <a:cs typeface="Courier New" pitchFamily="49" charset="0"/>
              </a:rPr>
              <a:t>add()</a:t>
            </a:r>
            <a:r>
              <a:rPr lang="en-IN" sz="1800" dirty="0" smtClean="0">
                <a:latin typeface="Calibri" pitchFamily="34" charset="0"/>
              </a:rPr>
              <a:t> that accepts two integer parameters </a:t>
            </a:r>
            <a:r>
              <a:rPr lang="en-IN" sz="1800" b="1" dirty="0" smtClean="0">
                <a:cs typeface="Courier New" pitchFamily="49" charset="0"/>
              </a:rPr>
              <a:t>num1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smtClean="0">
                <a:cs typeface="Courier New" pitchFamily="49" charset="0"/>
              </a:rPr>
              <a:t>num2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Has declared the method with the </a:t>
            </a:r>
            <a:r>
              <a:rPr lang="en-IN" sz="1800" dirty="0" smtClean="0">
                <a:cs typeface="Courier New" pitchFamily="49" charset="0"/>
              </a:rPr>
              <a:t>public</a:t>
            </a:r>
            <a:r>
              <a:rPr lang="en-IN" sz="1800" dirty="0" smtClean="0">
                <a:latin typeface="Calibri" pitchFamily="34" charset="0"/>
              </a:rPr>
              <a:t> access </a:t>
            </a:r>
            <a:r>
              <a:rPr lang="en-IN" sz="1800" dirty="0" err="1" smtClean="0">
                <a:latin typeface="Calibri" pitchFamily="34" charset="0"/>
              </a:rPr>
              <a:t>specifier</a:t>
            </a:r>
            <a:r>
              <a:rPr lang="en-IN" sz="1800" dirty="0" smtClean="0">
                <a:latin typeface="Calibri" pitchFamily="34" charset="0"/>
              </a:rPr>
              <a:t> which means that it can be accessed by all objects.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Has set the return type to </a:t>
            </a:r>
            <a:r>
              <a:rPr lang="en-IN" sz="1800" dirty="0" smtClean="0">
                <a:cs typeface="Courier New" pitchFamily="49" charset="0"/>
              </a:rPr>
              <a:t>void</a:t>
            </a:r>
            <a:r>
              <a:rPr lang="en-IN" sz="1800" dirty="0" smtClean="0">
                <a:latin typeface="Calibri" pitchFamily="34" charset="0"/>
                <a:cs typeface="Calibri" pitchFamily="34" charset="0"/>
              </a:rPr>
              <a:t>,</a:t>
            </a:r>
            <a:r>
              <a:rPr lang="en-IN" sz="1800" dirty="0" smtClean="0">
                <a:latin typeface="Calibri" pitchFamily="34" charset="0"/>
              </a:rPr>
              <a:t> indicating that the method does not return anything.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Statement ‘</a:t>
            </a:r>
            <a:r>
              <a:rPr lang="en-IN" sz="1800" b="1" dirty="0" err="1" smtClean="0">
                <a:cs typeface="Courier New" pitchFamily="49" charset="0"/>
              </a:rPr>
              <a:t>int</a:t>
            </a:r>
            <a:r>
              <a:rPr lang="en-IN" sz="1800" b="1" dirty="0" smtClean="0">
                <a:cs typeface="Courier New" pitchFamily="49" charset="0"/>
              </a:rPr>
              <a:t> num3;</a:t>
            </a:r>
            <a:r>
              <a:rPr lang="en-IN" sz="1800" dirty="0" smtClean="0">
                <a:latin typeface="Calibri" pitchFamily="34" charset="0"/>
              </a:rPr>
              <a:t>’ is a declaration of an integer variable named </a:t>
            </a:r>
            <a:r>
              <a:rPr lang="en-IN" sz="1800" b="1" dirty="0" smtClean="0">
                <a:cs typeface="Courier New" pitchFamily="49" charset="0"/>
              </a:rPr>
              <a:t>num3</a:t>
            </a:r>
            <a:r>
              <a:rPr lang="en-IN" sz="1800" dirty="0" smtClean="0">
                <a:latin typeface="Calibri" pitchFamily="34" charset="0"/>
              </a:rPr>
              <a:t>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Statement ‘</a:t>
            </a:r>
            <a:r>
              <a:rPr lang="en-IN" sz="1800" b="1" dirty="0" smtClean="0">
                <a:cs typeface="Courier New" pitchFamily="49" charset="0"/>
              </a:rPr>
              <a:t>num3 = num1 + num2;</a:t>
            </a:r>
            <a:r>
              <a:rPr lang="en-IN" sz="1800" dirty="0" smtClean="0">
                <a:latin typeface="Calibri" pitchFamily="34" charset="0"/>
              </a:rPr>
              <a:t>’ is an addition operation performed on parameters </a:t>
            </a:r>
            <a:r>
              <a:rPr lang="en-IN" sz="1800" b="1" dirty="0" smtClean="0">
                <a:cs typeface="Courier New" pitchFamily="49" charset="0"/>
              </a:rPr>
              <a:t>num1</a:t>
            </a:r>
            <a:r>
              <a:rPr lang="en-IN" sz="1800" dirty="0" smtClean="0">
                <a:latin typeface="Calibri" pitchFamily="34" charset="0"/>
              </a:rPr>
              <a:t> and </a:t>
            </a:r>
            <a:r>
              <a:rPr lang="en-IN" sz="1800" b="1" dirty="0" smtClean="0">
                <a:cs typeface="Courier New" pitchFamily="49" charset="0"/>
              </a:rPr>
              <a:t>num2</a:t>
            </a:r>
            <a:r>
              <a:rPr lang="en-IN" sz="1800" dirty="0" smtClean="0">
                <a:latin typeface="Calibri" pitchFamily="34" charset="0"/>
              </a:rPr>
              <a:t> using the arithmetic operator ‘</a:t>
            </a:r>
            <a:r>
              <a:rPr lang="en-IN" sz="1800" b="1" dirty="0" smtClean="0">
                <a:cs typeface="Courier New" pitchFamily="49" charset="0"/>
              </a:rPr>
              <a:t>+</a:t>
            </a:r>
            <a:r>
              <a:rPr lang="en-IN" sz="1800" dirty="0" smtClean="0">
                <a:latin typeface="Calibri" pitchFamily="34" charset="0"/>
              </a:rPr>
              <a:t>’.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Result is stored in a third variable </a:t>
            </a:r>
            <a:r>
              <a:rPr lang="en-IN" sz="1800" b="1" dirty="0" smtClean="0">
                <a:cs typeface="Courier New" pitchFamily="49" charset="0"/>
              </a:rPr>
              <a:t>num3</a:t>
            </a:r>
            <a:r>
              <a:rPr lang="en-IN" sz="1800" dirty="0" smtClean="0">
                <a:latin typeface="Calibri" pitchFamily="34" charset="0"/>
              </a:rPr>
              <a:t> by using the assignment operator ‘</a:t>
            </a:r>
            <a:r>
              <a:rPr lang="en-IN" sz="1800" b="1" dirty="0" smtClean="0">
                <a:cs typeface="Courier New" pitchFamily="49" charset="0"/>
              </a:rPr>
              <a:t>=</a:t>
            </a:r>
            <a:r>
              <a:rPr lang="en-IN" sz="1800" dirty="0" smtClean="0">
                <a:latin typeface="Calibri" pitchFamily="34" charset="0"/>
              </a:rPr>
              <a:t>’. 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Finally, ‘</a:t>
            </a:r>
            <a:r>
              <a:rPr lang="en-IN" sz="1800" b="1" dirty="0" err="1" smtClean="0">
                <a:cs typeface="Courier New" pitchFamily="49" charset="0"/>
              </a:rPr>
              <a:t>System.out.println</a:t>
            </a:r>
            <a:r>
              <a:rPr lang="en-IN" sz="1800" b="1" dirty="0" smtClean="0">
                <a:cs typeface="Courier New" pitchFamily="49" charset="0"/>
              </a:rPr>
              <a:t>(“Addition is ”+ num3);</a:t>
            </a:r>
            <a:r>
              <a:rPr lang="en-IN" sz="1800" dirty="0" smtClean="0">
                <a:latin typeface="Calibri" pitchFamily="34" charset="0"/>
              </a:rPr>
              <a:t>’ is used to print the value of variable </a:t>
            </a:r>
            <a:r>
              <a:rPr lang="en-IN" sz="1800" b="1" dirty="0" smtClean="0">
                <a:cs typeface="Courier New" pitchFamily="49" charset="0"/>
              </a:rPr>
              <a:t>num3</a:t>
            </a:r>
            <a:r>
              <a:rPr lang="en-IN" sz="1800" dirty="0" smtClean="0">
                <a:latin typeface="Calibri" pitchFamily="34" charset="0"/>
              </a:rPr>
              <a:t>.</a:t>
            </a:r>
          </a:p>
          <a:p>
            <a:pPr marL="342900" lvl="0" indent="-342900" eaLnBrk="0" hangingPunct="0">
              <a:lnSpc>
                <a:spcPct val="100000"/>
              </a:lnSpc>
              <a:spcBef>
                <a:spcPct val="20000"/>
              </a:spcBef>
              <a:buClr>
                <a:srgbClr val="973735"/>
              </a:buClr>
              <a:buSzPct val="50000"/>
              <a:buFont typeface="Wingdings" pitchFamily="2" charset="2"/>
              <a:buChar char="u"/>
              <a:defRPr/>
            </a:pPr>
            <a:r>
              <a:rPr lang="en-IN" sz="1800" dirty="0" smtClean="0">
                <a:latin typeface="Calibri" pitchFamily="34" charset="0"/>
              </a:rPr>
              <a:t>Method signature is ‘</a:t>
            </a:r>
            <a:r>
              <a:rPr lang="en-IN" sz="1800" b="1" dirty="0" smtClean="0">
                <a:cs typeface="Courier New" pitchFamily="49" charset="0"/>
              </a:rPr>
              <a:t>add(</a:t>
            </a:r>
            <a:r>
              <a:rPr lang="en-IN" sz="1800" b="1" dirty="0" err="1" smtClean="0">
                <a:cs typeface="Courier New" pitchFamily="49" charset="0"/>
              </a:rPr>
              <a:t>int</a:t>
            </a:r>
            <a:r>
              <a:rPr lang="en-IN" sz="1800" b="1" dirty="0" smtClean="0">
                <a:cs typeface="Courier New" pitchFamily="49" charset="0"/>
              </a:rPr>
              <a:t>, </a:t>
            </a:r>
            <a:r>
              <a:rPr lang="en-IN" sz="1800" b="1" dirty="0" err="1" smtClean="0">
                <a:cs typeface="Courier New" pitchFamily="49" charset="0"/>
              </a:rPr>
              <a:t>int</a:t>
            </a:r>
            <a:r>
              <a:rPr lang="en-IN" sz="1800" b="1" dirty="0" smtClean="0">
                <a:cs typeface="Courier New" pitchFamily="49" charset="0"/>
              </a:rPr>
              <a:t>)</a:t>
            </a:r>
            <a:r>
              <a:rPr lang="en-IN" sz="1800" dirty="0" smtClean="0">
                <a:latin typeface="Calibri" pitchFamily="34" charset="0"/>
              </a:rPr>
              <a:t>’.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Creating and Invoking Methods 3-7</a:t>
            </a:r>
            <a:endParaRPr lang="en-IN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Methods and Access Specifiers/Session 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04800" y="762000"/>
            <a:ext cx="8610600" cy="1920526"/>
          </a:xfrm>
        </p:spPr>
        <p:txBody>
          <a:bodyPr>
            <a:spAutoFit/>
          </a:bodyPr>
          <a:lstStyle/>
          <a:p>
            <a:pPr>
              <a:defRPr/>
            </a:pPr>
            <a:r>
              <a:rPr lang="en-IN" sz="1800" dirty="0" smtClean="0"/>
              <a:t>To use a method, it must be called or invoked. When a program calls a method, the control is transferred to the called method. </a:t>
            </a:r>
          </a:p>
          <a:p>
            <a:pPr>
              <a:defRPr/>
            </a:pPr>
            <a:r>
              <a:rPr lang="en-IN" sz="1800" dirty="0" smtClean="0"/>
              <a:t>The called method executes and returns control to the caller. </a:t>
            </a:r>
          </a:p>
          <a:p>
            <a:pPr>
              <a:defRPr/>
            </a:pPr>
            <a:r>
              <a:rPr lang="en-IN" sz="1800" dirty="0" smtClean="0"/>
              <a:t>The call is returned back after the return statement of a method is executed or when the closing brace is reached.</a:t>
            </a:r>
          </a:p>
          <a:p>
            <a:pPr>
              <a:defRPr/>
            </a:pPr>
            <a:r>
              <a:rPr lang="en-IN" sz="1800" dirty="0" smtClean="0"/>
              <a:t>A method can be invoked in one of the following ways:</a:t>
            </a:r>
            <a:endParaRPr lang="en-US" sz="1800" dirty="0"/>
          </a:p>
        </p:txBody>
      </p:sp>
      <p:graphicFrame>
        <p:nvGraphicFramePr>
          <p:cNvPr id="8" name="Diagram 7"/>
          <p:cNvGraphicFramePr/>
          <p:nvPr/>
        </p:nvGraphicFramePr>
        <p:xfrm>
          <a:off x="609600" y="2819400"/>
          <a:ext cx="82296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6156</TotalTime>
  <Words>7662</Words>
  <Application>Microsoft Office PowerPoint</Application>
  <PresentationFormat>On-screen Show (4:3)</PresentationFormat>
  <Paragraphs>1017</Paragraphs>
  <Slides>66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3_Office Theme</vt:lpstr>
      <vt:lpstr>Slide 1</vt:lpstr>
      <vt:lpstr>Objectives </vt:lpstr>
      <vt:lpstr>Introduction</vt:lpstr>
      <vt:lpstr>Methods 1-3</vt:lpstr>
      <vt:lpstr>Methods 2-3</vt:lpstr>
      <vt:lpstr>Methods 3-3</vt:lpstr>
      <vt:lpstr>Creating and Invoking Methods 1-7</vt:lpstr>
      <vt:lpstr>Creating and Invoking Methods 2-7</vt:lpstr>
      <vt:lpstr>Creating and Invoking Methods 3-7</vt:lpstr>
      <vt:lpstr>Creating and Invoking Methods 4-7</vt:lpstr>
      <vt:lpstr>Creating and Invoking Methods 5-7</vt:lpstr>
      <vt:lpstr>Creating and Invoking Methods 6-7</vt:lpstr>
      <vt:lpstr>Creating and Invoking Methods 7-7</vt:lpstr>
      <vt:lpstr>Passing and Returning Values from Methods</vt:lpstr>
      <vt:lpstr>Passing Arguments by Value 1-2</vt:lpstr>
      <vt:lpstr>Passing Arguments by Value 2-2</vt:lpstr>
      <vt:lpstr>Passing Arguments by Reference 1-3</vt:lpstr>
      <vt:lpstr>Passing Arguments by Reference 2-3</vt:lpstr>
      <vt:lpstr>Passing Arguments by Reference 3-3</vt:lpstr>
      <vt:lpstr>Returning Values from Methods 1-2</vt:lpstr>
      <vt:lpstr>Returning Values from Methods 2-2</vt:lpstr>
      <vt:lpstr>Declaring Variable Argument Methods 1-3</vt:lpstr>
      <vt:lpstr>Declaring Variable Argument Methods 2-3</vt:lpstr>
      <vt:lpstr>Declaring Variable Argument Methods 3-3</vt:lpstr>
      <vt:lpstr>Using Javadoc to Lookup Methods of a Class 1-11</vt:lpstr>
      <vt:lpstr>Using Javadoc to Lookup Methods of a Class 2-11</vt:lpstr>
      <vt:lpstr>Using Javadoc to Lookup Methods of a Class 3-11</vt:lpstr>
      <vt:lpstr>Using Javadoc to Lookup Methods of a Class 4-11</vt:lpstr>
      <vt:lpstr>Using Javadoc to Lookup Methods of a Class 5-11</vt:lpstr>
      <vt:lpstr>Using Javadoc to Lookup Methods of a Class 6-11</vt:lpstr>
      <vt:lpstr>Using Javadoc to Lookup Methods of a Class 7-11</vt:lpstr>
      <vt:lpstr>Using Javadoc to Lookup Methods of a Class 8-11</vt:lpstr>
      <vt:lpstr>Using Javadoc to Lookup Methods of a Class 9-11</vt:lpstr>
      <vt:lpstr>Using Javadoc to Lookup Methods of a Class 10-11</vt:lpstr>
      <vt:lpstr>Using Javadoc to Lookup Methods of a Class 11-11</vt:lpstr>
      <vt:lpstr>Overview of Access Specifiers </vt:lpstr>
      <vt:lpstr>Types of Access Specifiers 1-3</vt:lpstr>
      <vt:lpstr>Types of Access Specifiers 2-3</vt:lpstr>
      <vt:lpstr>Types of Access Specifiers 3-3</vt:lpstr>
      <vt:lpstr>Rules for Access Control</vt:lpstr>
      <vt:lpstr>Using Access Specifiers with Variables and Methods 1-6</vt:lpstr>
      <vt:lpstr>Using Access Specifiers with Variables and Methods 2-6</vt:lpstr>
      <vt:lpstr>Using Access Specifiers with Variables and Methods 3-6</vt:lpstr>
      <vt:lpstr>Using Access Specifiers with Variables and Methods 4-6</vt:lpstr>
      <vt:lpstr>Using Access Specifiers with Variables and Methods 5-6</vt:lpstr>
      <vt:lpstr>Using Access Specifiers with Variables and Methods 6-6</vt:lpstr>
      <vt:lpstr>Method Overloading</vt:lpstr>
      <vt:lpstr>Overloading with Different Parameter List</vt:lpstr>
      <vt:lpstr>Overloading with Different Data Types 1-5</vt:lpstr>
      <vt:lpstr>Overloading with Different Data Types 2-5</vt:lpstr>
      <vt:lpstr>Overloading with Different Data Types 3-5</vt:lpstr>
      <vt:lpstr>Overloading with Different Data Types 4-5</vt:lpstr>
      <vt:lpstr>Overloading with Different Data Types 5-5</vt:lpstr>
      <vt:lpstr>Constructor Overloading 1-6</vt:lpstr>
      <vt:lpstr>Constructor Overloading 2-6</vt:lpstr>
      <vt:lpstr>Constructor Overloading 3-6</vt:lpstr>
      <vt:lpstr>Constructor Overloading 4-6</vt:lpstr>
      <vt:lpstr>Constructor Overloading 5-6</vt:lpstr>
      <vt:lpstr>Constructor Overloading 6-6</vt:lpstr>
      <vt:lpstr>Using ‘this’ Keyword 1-6</vt:lpstr>
      <vt:lpstr>Using ‘this’ Keyword 2-6</vt:lpstr>
      <vt:lpstr>Using ‘this’ Keyword 3-6</vt:lpstr>
      <vt:lpstr>Using ‘this’ Keyword 4-6</vt:lpstr>
      <vt:lpstr>Using ‘this’ Keyword 5-6</vt:lpstr>
      <vt:lpstr>Using ‘this’ Keyword 6-6</vt:lpstr>
      <vt:lpstr>Summary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Debjani Deb</dc:creator>
  <cp:lastModifiedBy>dhrutis</cp:lastModifiedBy>
  <cp:revision>721</cp:revision>
  <dcterms:created xsi:type="dcterms:W3CDTF">2006-08-16T00:00:00Z</dcterms:created>
  <dcterms:modified xsi:type="dcterms:W3CDTF">2013-04-11T12:10:48Z</dcterms:modified>
</cp:coreProperties>
</file>

<file path=docProps/thumbnail.jpeg>
</file>